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3" r:id="rId1"/>
    <p:sldMasterId id="2147483762" r:id="rId2"/>
    <p:sldMasterId id="2147483777" r:id="rId3"/>
  </p:sldMasterIdLst>
  <p:notesMasterIdLst>
    <p:notesMasterId r:id="rId33"/>
  </p:notesMasterIdLst>
  <p:sldIdLst>
    <p:sldId id="573" r:id="rId4"/>
    <p:sldId id="582" r:id="rId5"/>
    <p:sldId id="574" r:id="rId6"/>
    <p:sldId id="579" r:id="rId7"/>
    <p:sldId id="578" r:id="rId8"/>
    <p:sldId id="577" r:id="rId9"/>
    <p:sldId id="580" r:id="rId10"/>
    <p:sldId id="34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342" r:id="rId19"/>
    <p:sldId id="345" r:id="rId20"/>
    <p:sldId id="581" r:id="rId21"/>
    <p:sldId id="348" r:id="rId22"/>
    <p:sldId id="445" r:id="rId23"/>
    <p:sldId id="444" r:id="rId24"/>
    <p:sldId id="447" r:id="rId25"/>
    <p:sldId id="448" r:id="rId26"/>
    <p:sldId id="349" r:id="rId27"/>
    <p:sldId id="460" r:id="rId28"/>
    <p:sldId id="350" r:id="rId29"/>
    <p:sldId id="351" r:id="rId30"/>
    <p:sldId id="575" r:id="rId31"/>
    <p:sldId id="57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2"/>
    <p:restoredTop sz="77849" autoAdjust="0"/>
  </p:normalViewPr>
  <p:slideViewPr>
    <p:cSldViewPr snapToGrid="0" snapToObjects="1">
      <p:cViewPr varScale="1">
        <p:scale>
          <a:sx n="146" d="100"/>
          <a:sy n="146" d="100"/>
        </p:scale>
        <p:origin x="1392" y="168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delSld modSld">
      <pc:chgData name="pavlos protopapas" userId="74894_tp_dropbox" providerId="OAuth2" clId="{4FF6BF54-8873-284E-B46F-963F55009E13}" dt="2020-08-15T15:27:06.470" v="15" actId="7634"/>
      <pc:docMkLst>
        <pc:docMk/>
      </pc:docMkLst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946863966" sldId="32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946863966" sldId="327"/>
            <ac:inkMk id="5" creationId="{F222073D-DA29-824C-BDCA-4AA55329780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32315557" sldId="32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32315557" sldId="328"/>
            <ac:inkMk id="6" creationId="{97BE6D49-0105-264C-B6CE-9198A4FEE71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99903491" sldId="33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99903491" sldId="330"/>
            <ac:inkMk id="4" creationId="{06D2F5C9-E4A7-434B-9E4F-6F29014901A6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90292377" sldId="33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90292377" sldId="335"/>
            <ac:inkMk id="21" creationId="{231D5DD1-D800-B243-9757-4D5136E0037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56990156" sldId="33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56990156" sldId="338"/>
            <ac:inkMk id="4" creationId="{B468BE97-B211-5A4A-BA78-C8CA9673D19F}"/>
          </ac:inkMkLst>
        </pc:inkChg>
      </pc:sldChg>
      <pc:sldChg chg="addSp modSp">
        <pc:chgData name="pavlos protopapas" userId="74894_tp_dropbox" providerId="OAuth2" clId="{4FF6BF54-8873-284E-B46F-963F55009E13}" dt="2020-08-15T15:27:06.470" v="15" actId="7634"/>
        <pc:sldMkLst>
          <pc:docMk/>
          <pc:sldMk cId="1892726656" sldId="341"/>
        </pc:sldMkLst>
        <pc:spChg chg="mod">
          <ac:chgData name="pavlos protopapas" userId="74894_tp_dropbox" providerId="OAuth2" clId="{4FF6BF54-8873-284E-B46F-963F55009E13}" dt="2020-08-15T13:54:43.033" v="14" actId="1076"/>
          <ac:spMkLst>
            <pc:docMk/>
            <pc:sldMk cId="1892726656" sldId="341"/>
            <ac:spMk id="4" creationId="{00000000-0000-0000-0000-000000000000}"/>
          </ac:spMkLst>
        </pc:spChg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892726656" sldId="341"/>
            <ac:inkMk id="5" creationId="{9E9B8885-672D-8A49-82E1-FBAAD673899E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10941525" sldId="34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10941525" sldId="342"/>
            <ac:inkMk id="10" creationId="{A48053E1-5108-8341-8B1B-24B75B608A39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3723397" sldId="35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3723397" sldId="350"/>
            <ac:inkMk id="4" creationId="{B231ABFD-64F1-FB4F-AED9-CD5F509B236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28480144" sldId="3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28480144" sldId="351"/>
            <ac:inkMk id="5" creationId="{7569551F-81FB-C641-BB83-908FC2112DDC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53144945" sldId="41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53144945" sldId="418"/>
            <ac:inkMk id="5" creationId="{EC94FCBE-0633-FC44-8B00-27A2C1989380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150066094" sldId="44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150066094" sldId="445"/>
            <ac:inkMk id="4" creationId="{30E01FB5-1994-0B4E-B71E-BD3F8DCB6368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166214181" sldId="44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166214181" sldId="447"/>
            <ac:inkMk id="4" creationId="{DAD7DDC3-9C78-C941-BC65-4306736E3821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21469825" sldId="4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21469825" sldId="451"/>
            <ac:inkMk id="5" creationId="{F5E74DA5-5830-0F43-9343-8745668D4C4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 delSp">
        <pc:chgData name="pavlos protopapas" userId="74894_tp_dropbox" providerId="OAuth2" clId="{4FF6BF54-8873-284E-B46F-963F55009E13}" dt="2020-08-11T01:09:30.861" v="1" actId="478"/>
        <pc:sldMkLst>
          <pc:docMk/>
          <pc:sldMk cId="776468516" sldId="470"/>
        </pc:sldMkLst>
        <pc:inkChg chg="add del">
          <ac:chgData name="pavlos protopapas" userId="74894_tp_dropbox" providerId="OAuth2" clId="{4FF6BF54-8873-284E-B46F-963F55009E13}" dt="2020-08-11T01:09:30.861" v="1" actId="478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 delSp">
        <pc:chgData name="pavlos protopapas" userId="74894_tp_dropbox" providerId="OAuth2" clId="{4FF6BF54-8873-284E-B46F-963F55009E13}" dt="2020-08-11T01:14:08.499" v="2" actId="478"/>
        <pc:sldMkLst>
          <pc:docMk/>
          <pc:sldMk cId="559233563" sldId="473"/>
        </pc:sldMkLst>
        <pc:inkChg chg="add del">
          <ac:chgData name="pavlos protopapas" userId="74894_tp_dropbox" providerId="OAuth2" clId="{4FF6BF54-8873-284E-B46F-963F55009E13}" dt="2020-08-11T01:14:08.499" v="2" actId="478"/>
          <ac:inkMkLst>
            <pc:docMk/>
            <pc:sldMk cId="559233563" sldId="473"/>
            <ac:inkMk id="5" creationId="{370CF7D2-AE18-2342-B6C0-D6DB225DA158}"/>
          </ac:inkMkLst>
        </pc:inkChg>
      </pc:sldChg>
      <pc:sldChg chg="addSp delSp">
        <pc:chgData name="pavlos protopapas" userId="74894_tp_dropbox" providerId="OAuth2" clId="{4FF6BF54-8873-284E-B46F-963F55009E13}" dt="2020-08-11T01:40:17.158" v="6" actId="478"/>
        <pc:sldMkLst>
          <pc:docMk/>
          <pc:sldMk cId="44573635" sldId="481"/>
        </pc:sldMkLst>
        <pc:inkChg chg="add del">
          <ac:chgData name="pavlos protopapas" userId="74894_tp_dropbox" providerId="OAuth2" clId="{4FF6BF54-8873-284E-B46F-963F55009E13}" dt="2020-08-11T01:40:17.158" v="6" actId="478"/>
          <ac:inkMkLst>
            <pc:docMk/>
            <pc:sldMk cId="44573635" sldId="481"/>
            <ac:inkMk id="3" creationId="{B3A5D1C8-1727-8545-9D61-7A8AC2A1A869}"/>
          </ac:inkMkLst>
        </pc:inkChg>
      </pc:sldChg>
      <pc:sldChg chg="addSp delSp">
        <pc:chgData name="pavlos protopapas" userId="74894_tp_dropbox" providerId="OAuth2" clId="{4FF6BF54-8873-284E-B46F-963F55009E13}" dt="2020-08-11T01:40:20.819" v="7" actId="478"/>
        <pc:sldMkLst>
          <pc:docMk/>
          <pc:sldMk cId="1722186054" sldId="482"/>
        </pc:sldMkLst>
        <pc:inkChg chg="add del">
          <ac:chgData name="pavlos protopapas" userId="74894_tp_dropbox" providerId="OAuth2" clId="{4FF6BF54-8873-284E-B46F-963F55009E13}" dt="2020-08-11T01:40:20.819" v="7" actId="478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 delSp">
        <pc:chgData name="pavlos protopapas" userId="74894_tp_dropbox" providerId="OAuth2" clId="{4FF6BF54-8873-284E-B46F-963F55009E13}" dt="2020-08-11T01:40:26.806" v="8" actId="478"/>
        <pc:sldMkLst>
          <pc:docMk/>
          <pc:sldMk cId="941649058" sldId="483"/>
        </pc:sldMkLst>
        <pc:inkChg chg="add del">
          <ac:chgData name="pavlos protopapas" userId="74894_tp_dropbox" providerId="OAuth2" clId="{4FF6BF54-8873-284E-B46F-963F55009E13}" dt="2020-08-11T01:40:26.806" v="8" actId="478"/>
          <ac:inkMkLst>
            <pc:docMk/>
            <pc:sldMk cId="941649058" sldId="483"/>
            <ac:inkMk id="6" creationId="{DA5964B7-8B81-4447-AD2E-B8BCFA1FDDFA}"/>
          </ac:inkMkLst>
        </pc:inkChg>
      </pc:sldChg>
      <pc:sldChg chg="addSp delSp">
        <pc:chgData name="pavlos protopapas" userId="74894_tp_dropbox" providerId="OAuth2" clId="{4FF6BF54-8873-284E-B46F-963F55009E13}" dt="2020-08-11T01:40:36.613" v="9" actId="478"/>
        <pc:sldMkLst>
          <pc:docMk/>
          <pc:sldMk cId="4150458991" sldId="484"/>
        </pc:sldMkLst>
        <pc:inkChg chg="add del">
          <ac:chgData name="pavlos protopapas" userId="74894_tp_dropbox" providerId="OAuth2" clId="{4FF6BF54-8873-284E-B46F-963F55009E13}" dt="2020-08-11T01:40:36.613" v="9" actId="478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 delSp">
        <pc:chgData name="pavlos protopapas" userId="74894_tp_dropbox" providerId="OAuth2" clId="{4FF6BF54-8873-284E-B46F-963F55009E13}" dt="2020-08-11T01:14:22.798" v="4" actId="478"/>
        <pc:sldMkLst>
          <pc:docMk/>
          <pc:sldMk cId="1471509711" sldId="503"/>
        </pc:sldMkLst>
        <pc:grpChg chg="del">
          <ac:chgData name="pavlos protopapas" userId="74894_tp_dropbox" providerId="OAuth2" clId="{4FF6BF54-8873-284E-B46F-963F55009E13}" dt="2020-08-11T01:14:22.798" v="4" actId="478"/>
          <ac:grpSpMkLst>
            <pc:docMk/>
            <pc:sldMk cId="1471509711" sldId="503"/>
            <ac:grpSpMk id="24" creationId="{F104BEDD-77AA-7745-BE3B-6DE57F9C454C}"/>
          </ac:grpSpMkLst>
        </pc:grpChg>
        <pc:inkChg chg="add del">
          <ac:chgData name="pavlos protopapas" userId="74894_tp_dropbox" providerId="OAuth2" clId="{4FF6BF54-8873-284E-B46F-963F55009E13}" dt="2020-08-11T01:14:18.112" v="3" actId="478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 delSp">
        <pc:chgData name="pavlos protopapas" userId="74894_tp_dropbox" providerId="OAuth2" clId="{4FF6BF54-8873-284E-B46F-963F55009E13}" dt="2020-08-11T01:40:04.441" v="5" actId="478"/>
        <pc:sldMkLst>
          <pc:docMk/>
          <pc:sldMk cId="3070718624" sldId="505"/>
        </pc:sldMkLst>
        <pc:inkChg chg="add del">
          <ac:chgData name="pavlos protopapas" userId="74894_tp_dropbox" providerId="OAuth2" clId="{4FF6BF54-8873-284E-B46F-963F55009E13}" dt="2020-08-11T01:40:04.441" v="5" actId="478"/>
          <ac:inkMkLst>
            <pc:docMk/>
            <pc:sldMk cId="3070718624" sldId="505"/>
            <ac:inkMk id="9" creationId="{F60E84A0-60D0-7D4F-BE02-0CE38BADC94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014325657" sldId="57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014325657" sldId="570"/>
            <ac:inkMk id="4" creationId="{BB1144D1-1365-FA4A-B751-9427AC15751A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46613144" sldId="57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46613144" sldId="572"/>
            <ac:inkMk id="4" creationId="{C89EE230-E057-A947-9DEB-989C821C3846}"/>
          </ac:inkMkLst>
        </pc:inkChg>
      </pc:sldChg>
      <pc:sldChg chg="delSp modSp del">
        <pc:chgData name="pavlos protopapas" userId="74894_tp_dropbox" providerId="OAuth2" clId="{4FF6BF54-8873-284E-B46F-963F55009E13}" dt="2020-08-11T01:41:00.378" v="12" actId="2696"/>
        <pc:sldMkLst>
          <pc:docMk/>
          <pc:sldMk cId="4071213950" sldId="575"/>
        </pc:sldMkLst>
        <pc:picChg chg="del mod">
          <ac:chgData name="pavlos protopapas" userId="74894_tp_dropbox" providerId="OAuth2" clId="{4FF6BF54-8873-284E-B46F-963F55009E13}" dt="2020-08-11T01:40:56.571" v="11" actId="478"/>
          <ac:picMkLst>
            <pc:docMk/>
            <pc:sldMk cId="4071213950" sldId="575"/>
            <ac:picMk id="9" creationId="{AAF54B42-A7CE-9248-B7AE-1FBBE511D798}"/>
          </ac:picMkLst>
        </pc:pic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56952363" sldId="58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56952363" sldId="582"/>
            <ac:inkMk id="4" creationId="{CE16B4EC-DC2A-5B44-A4C4-BF2C1F644B19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6T10:41:12.292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10657 8514 8484,'-13'0'-4,"0"0"-326,1 0 0,3 0 1,2 1 356,1 3 1,2 3 0,4 6-1,0 0 1,0 0 0,1 0 147,4-1 1,-4-3 0,3-1 0,-2 2-57,-2 2 0,1-5-69,3-3 1,-2-4-1,2-4-52,-2-5 0,-2-6 0,0-4 0,0 1 0,0-2 71,0 0 0,0 3 0,0-3 1,-2 1 143,-2 4 1,-3 6 0,-6 5-3,0 3 0,0 2 1,2 3-1,1 5-148,1 2 0,2 6 0,-1 0 0,4 0 0,2 0-24,2 1 1,2-1 0,2-6 0,3-1-98,0-2 0,4-5 212,-2 2 0,1-10 0,-2-3 67,-3-4 1,-5 0-132,-5-1 1,3 1 0,-6 2 9,3 2 1,-1 5-97,2-1 1,2 4-1,-3 3 1,0 2 49,1 2 1,0-2 118,4 3-217,0-5 509,0 3 56,0-6-523,0 0-41,6 0 1,-4 0 53,7 0 0,0 0 1,3-2-1,1 0 3,0-3 0,4-5 1,2 2-1,0-4 7,4 0 1,3-1-1,2-1 1,2-1-6,-1 3 0,2-4 0,-1 7 0,-2-1-21,-1 2 0,3-2 0,0 6 1,-1 1 0,-2 1 1,-3 2 0,0 0 0,-1 0 16,0 0 1,8 2 0,-6 1-1,3 1 64,-1-1 1,2 0 0,3-1-1,1 3 71,2-2 0,1-2 0,-1-1 0,1 0-51,4 0 1,-2 4 0,5 1-1,-3-3-20,-2 0 0,5 2 1,-1 2-1,0 1-8,-2 3 0,-3 1 1,-3 3-1,-4 2-53,-3 1 1,-3 6 0,-1-2 0,-3 3 117,-2 2 1,-1 0-1,-4-1 1,0 1-41,0-1 0,1-3 0,1-1 0,4 0 2,1-1 1,-3-1 0,4-5 0,2 2-56,1 1 0,3-2 1,2-5-1,1-1-34,-2 1 1,-2 0 0,-3 0-1,-4-2 1,0 2 50,-3 2 1,-2 5 0,-1 0 0,-2 0 0,-1 1 87,-1 4 1,-7 2 0,4 0 0,-2 0-1,1 0-96,-3 3 1,0-2 0,-1-5-1,2-2 1,1-2-47,-1-2 1,0-1 0,0 0-200,1-1 1,6-5-180,-1-2 0,-2-4-71,1-1 263,-5 0-152,3 0 1,-6-1 0,0-4-741,0-3 1,-4-3 0,-1-2-1,1-1 261,-2-4 1,5 4 0,-3-3 0,2 3 445,2 1 1,0 0 0,0 1-1,0-1 367,0 0 0,-1 2 0,-3 2 0,-3 3 0,-6 6-117,0 0 0,0 0 1,0 0 299,0 0 1,1 0 1994,-1 0-1711,0 0 1,6 2-1,3 2 1,2 5-79,2 2 1,6 2 0,2 0-183,4-1 0,1 1 0,-1-1 0,3-3-163,2 0 1,-3-6 0,3 1-263,-3-2 1,-1-2-191,0 0 425,-6 0 1,-7 0 0,-8 0-1,-4 0 1,-1 0-73,1 0 0,-1-5 1,0 1 97,0 1 0,5 2 0,-1 1 305,-1 0-343,4 0 1,2 0 0,8 0 129,5 0 1,2 0 0,2 0-103,0 0 0,0 4 1,-2 2-1,-1-1 1,-1 1-69,1-3 0,-3 0 239,1 1 1,-6-3-271,-2 4 0,-6-8-747,-7-1 19,6-1-447,1 5 1,6 2 1240,0 2 0,0 3 0,0 6 0</inkml:trace>
  <inkml:trace contextRef="#ctx0" brushRef="#br0" timeOffset="1">12681 9423 8601,'-7'0'92,"1"0"171,0 0 21,5 0 0,-5 5 1,6 5 106,0 6 0,-4-2 1,0 5 100,1-1 1,1 1-521,2 2 1,6-4 0,3-8 0,2-7-6,2-4 0,-2-6 0,-1-4 0,-1-1 0,-1-1 20,-1-3 1,3 2 0,-5-3-1,-3 1 67,0 0 0,-2-2 0,0 4 0,0-3 177,0 3 0,0 5 1,-2 3 89,-2 1 1,1 2-1,-5 5-82,-2 3 1,3 5 0,0 7-1,1 2-61,3 2 0,0-3 0,0 3 0,-1 0-51,1 0 1,7-4 0,5-1-116,2-5 1,2-3 0,0-4 0,0 1-53,0-1 1,-5-3 0,-1-4 0,0-5 47,1-2 1,-6-2 0,3 0-1,-4 1 0,-1-1 1,-6-1 0,-2-2 0,-4-1-23,0 1 1,-1 2-1,-1 1 1,-2 2 0,-1 1 13,1 1 1,2 6 52,1-1 1,2 4 0,2 4 0,5 5 67,3 2 0,1 6 0,0 2-79,0 1 1,0-5-1,0 3 1,1-4-14,3-1 0,-1-5 0,6-1 0,1-1 0,1-3-6,2-2 0,0-1 1,-1-1 16,1-3 1,-1-4 0,-4-4 0,-4-1 6,-2 0 1,-2 0-1,-2-1 1,0-2 0,-4 1-29,-1 3 0,-2-1 0,-2 5 1,1-2 129,1 1 0,1 4 1,-5 5-1,0 0 129,0 0 1,1 5 0,-1 4 0,1 2-102,4 2 0,1 0 1,4 0-1,-1 0-200,1-1 1,1-3 0,4-2-1,2 0-128,5 0 0,2-4 1,2 1-1,0-2-23,-1-2 0,5-6 0,2-2 83,1-4 0,-4-1 1,1-1-1,-5-1 1,-2-1-1,-3 2 65,-1-1 1,-2 10 0,-4-8 135,0 2 0,-1 1 1,-3 0-1,-5 3-31,-2 1 0,-3 2 0,-2 4 1,-3 0-45,0 0 1,1 0-1,-1 1 1,-1 5 170,0 6 1,4 1 0,-1 6 0,3-2 52,1 0 0,2 4 0,1-4 0,2-1-339,3-2 1,0-1-1,7 0 1,2-2 0,6-2-128,6-5 1,-1-3-1,7-1 1,1 0 52,1 0 1,1-7 0,0-4 0,-3-5 0,-2 1 79,-1 0 0,-2-2 0,-6 0 1,-2 2-1,-5 0 269,-3 3 1,-2-1 0,-3 0-38,-5 0 1,-2 2 0,-2 1-1,0 3-46,0 1 1,-4 2 0,-1 4-1,-1 0 105,1 0 1,1 1 0,4 3-1,0 5 1,0 2 20,1 2 1,3 0-1,2 0-285,1 0 0,8-1 0,6 0 0,5-2 0,3-3-200,1-1 1,5-2 0,1-4 0,4-2-38,3-2 1,4-4 0,-4-8-1,-1-3 194,-2-1 1,-7 5-1,-5-2 1,-3 3 0,-5 1-1,-3 0 217,-5 0 0,-5 0 0,-8 1 1,-3 0 112,-5 4 0,-6 2 0,-4 6 0,1 0-111,0 0 0,-3 1 0,4 4 0,1 5 59,2 5 0,3 1 1,3 4-1,5-2-138,6-2 1,0 2-1,6 1 1,3-1 0,3 1-186,7-3 1,2-2-1,4-1 1,2-2-71,4-3 0,3-2 1,2-6-1,-1 0 1,1 0 108,0 0 1,-2-6 0,-3-2 0,-4-3 226,-3-2 1,-2 4 0,-4 1 0,-3-2-1,-4-2 162,-1 0 1,-1 0 0,-4 2 0,-3 2-416,-4-2 0,-5 3 0,0-2 0,2 1-61,0 0 0,3 1 0,-1 4 0,0-1 158,0 1 1,5 2-119,-1 1 1,6 1-289,-1 4 0,3 2 213,1 6 0,1-2 0,2-1 0,3-3-14,1-1 1,-3 2 0,4-2-111,2 1 0,-2-4-57,0 1 1,-4-2-67,5-2 1,-6 1-1,2 2-542,1 1 1,-4 2-1,2-2-418,-3 5 1,-1 2 1424,0 2 0,-11 5 0,-3 2 0</inkml:trace>
  <inkml:trace contextRef="#ctx0" brushRef="#br0" timeOffset="2">12770 9448 8185,'0'-8'-8,"0"-1"661,0 6-93,0-2 14,0 5 2408,0 0-2769,0 5-102,0-3 1,0 5 186,0-3-165,0-3-104,0 5-22,0-6 1,0 2 0,0 2 1,-4-1-11,0 5 0,0-3-39,4 3 1,4-4-161,0 5 111,6-6 141,-8 2 0,3-6-18,-5-3 1,0 1-1,-1-4 229,-3 1 275,2 2-374,-9 4 0,9 1-66,-2 3-231,3 4 1,2 3-78,3-2 1,-2-2 0,3-5-381,1 3-33,-4-1-1434,3-4-178,-5 0 2236,0 6 0,6 1 0,1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0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5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0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8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6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04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97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40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7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00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76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6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9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9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408250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192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72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757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8378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05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833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0849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341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7931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5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941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601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2995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7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31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50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39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43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154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1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833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2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874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6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94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5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1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12.xml"/><Relationship Id="rId12" Type="http://schemas.openxmlformats.org/officeDocument/2006/relationships/image" Target="NUL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11" Type="http://schemas.openxmlformats.org/officeDocument/2006/relationships/image" Target="../media/image17.png"/><Relationship Id="rId15" Type="http://schemas.openxmlformats.org/officeDocument/2006/relationships/image" Target="../media/image13.emf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3.xml"/><Relationship Id="rId7" Type="http://schemas.openxmlformats.org/officeDocument/2006/relationships/image" Target="NUL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NUL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NULL"/><Relationship Id="rId10" Type="http://schemas.openxmlformats.org/officeDocument/2006/relationships/image" Target="../media/image26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79270"/>
            <a:ext cx="10363200" cy="1470025"/>
          </a:xfrm>
        </p:spPr>
        <p:txBody>
          <a:bodyPr/>
          <a:lstStyle/>
          <a:p>
            <a:r>
              <a:rPr lang="en-US" sz="3600" dirty="0"/>
              <a:t>Optimizers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8371-BF91-874E-A492-34E88576967D}"/>
              </a:ext>
            </a:extLst>
          </p:cNvPr>
          <p:cNvSpPr txBox="1"/>
          <p:nvPr/>
        </p:nvSpPr>
        <p:spPr>
          <a:xfrm>
            <a:off x="7287904" y="31389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7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 which will lead us to the </a:t>
            </a:r>
            <a:r>
              <a:rPr lang="en-US" sz="2400"/>
              <a:t>minimum faster.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Look each component at a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6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48" y="3724775"/>
            <a:ext cx="5816" cy="430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3334 L 0.33047 -0.03773 " pathEditMode="relative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0.19036 -0.00231 " pathEditMode="relative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7 L 0.10716 -0.00277 " pathEditMode="relative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342 L 0.04245 0.01342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5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284953" y="4031010"/>
            <a:ext cx="2" cy="20093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8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119397"/>
            <a:ext cx="1086168" cy="2499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07" y="3724775"/>
            <a:ext cx="436814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19" y="3724775"/>
            <a:ext cx="5816" cy="430156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809705" y="4058724"/>
            <a:ext cx="1005325" cy="141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208 L 0.30677 0.01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277 L 0.1569 -0.003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6576 0.00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Add the average of the gradient from before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2030064" y="3392071"/>
            <a:ext cx="2541936" cy="153514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5" idx="2"/>
          </p:cNvCxnSpPr>
          <p:nvPr/>
        </p:nvCxnSpPr>
        <p:spPr>
          <a:xfrm>
            <a:off x="4641562" y="3414493"/>
            <a:ext cx="1435662" cy="73023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41562" y="3414493"/>
            <a:ext cx="668064" cy="58391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47162" y="4927218"/>
            <a:ext cx="1040943" cy="22229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652482" y="3436915"/>
            <a:ext cx="1040943" cy="22229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94FCBE-0633-FC44-8B00-27A2C1989380}"/>
                  </a:ext>
                </a:extLst>
              </p14:cNvPr>
              <p14:cNvContentPartPr/>
              <p14:nvPr/>
            </p14:nvContentPartPr>
            <p14:xfrm>
              <a:off x="3785760" y="3023280"/>
              <a:ext cx="851400" cy="42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94FCBE-0633-FC44-8B00-27A2C19893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6400" y="3013920"/>
                <a:ext cx="870120" cy="4420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Callout 16">
            <a:extLst>
              <a:ext uri="{FF2B5EF4-FFF2-40B4-BE49-F238E27FC236}">
                <a16:creationId xmlns:a16="http://schemas.microsoft.com/office/drawing/2014/main" id="{C40480B8-3DB9-4E40-B2B0-6274681739DA}"/>
              </a:ext>
            </a:extLst>
          </p:cNvPr>
          <p:cNvSpPr/>
          <p:nvPr/>
        </p:nvSpPr>
        <p:spPr>
          <a:xfrm>
            <a:off x="1379235" y="5782491"/>
            <a:ext cx="2243531" cy="983434"/>
          </a:xfrm>
          <a:prstGeom prst="wedgeEllipseCallout">
            <a:avLst>
              <a:gd name="adj1" fmla="val 12135"/>
              <a:gd name="adj2" fmla="val -109512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gradient up to this moment</a:t>
            </a:r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7F899DBB-5EE2-354C-A31A-3BA35BF9EE92}"/>
              </a:ext>
            </a:extLst>
          </p:cNvPr>
          <p:cNvSpPr/>
          <p:nvPr/>
        </p:nvSpPr>
        <p:spPr>
          <a:xfrm>
            <a:off x="466686" y="2575240"/>
            <a:ext cx="2243531" cy="613069"/>
          </a:xfrm>
          <a:prstGeom prst="wedgeEllipseCallout">
            <a:avLst>
              <a:gd name="adj1" fmla="val 68031"/>
              <a:gd name="adj2" fmla="val 123399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gradient</a:t>
            </a:r>
          </a:p>
        </p:txBody>
      </p:sp>
    </p:spTree>
    <p:extLst>
      <p:ext uri="{BB962C8B-B14F-4D97-AF65-F5344CB8AC3E}">
        <p14:creationId xmlns:p14="http://schemas.microsoft.com/office/powerpoint/2010/main" val="18407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New gradient descent with momentum: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54968" y="277520"/>
            <a:ext cx="10232985" cy="2649427"/>
            <a:chOff x="954968" y="277520"/>
            <a:chExt cx="10232985" cy="2649427"/>
          </a:xfrm>
        </p:grpSpPr>
        <p:sp>
          <p:nvSpPr>
            <p:cNvPr id="5" name="Rectangle 4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ular Callout 14"/>
                <p:cNvSpPr/>
                <p:nvPr/>
              </p:nvSpPr>
              <p:spPr>
                <a:xfrm>
                  <a:off x="7506906" y="277520"/>
                  <a:ext cx="3681047" cy="719477"/>
                </a:xfrm>
                <a:prstGeom prst="wedgeRoundRectCallout">
                  <a:avLst>
                    <a:gd name="adj1" fmla="val -133411"/>
                    <a:gd name="adj2" fmla="val 174092"/>
                    <a:gd name="adj3" fmla="val 16667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</m:oMath>
                  </a14:m>
                  <a:r>
                    <a:rPr lang="en-US" sz="2000" dirty="0"/>
                    <a:t>is the Neural Network</a:t>
                  </a:r>
                </a:p>
              </p:txBody>
            </p:sp>
          </mc:Choice>
          <mc:Fallback xmlns="">
            <p:sp>
              <p:nvSpPr>
                <p:cNvPr id="15" name="Rounded Rectangular Callout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906" y="277520"/>
                  <a:ext cx="3681047" cy="719477"/>
                </a:xfrm>
                <a:prstGeom prst="wedgeRoundRectCallout">
                  <a:avLst>
                    <a:gd name="adj1" fmla="val -133411"/>
                    <a:gd name="adj2" fmla="val 174092"/>
                    <a:gd name="adj3" fmla="val 16667"/>
                  </a:avLst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0" y="2030548"/>
                  <a:ext cx="2898927" cy="5232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400" b="0" i="1" smtClean="0">
                            <a:latin typeface="Cambria Math" panose="02040503050406030204" pitchFamily="18" charset="0"/>
                          </a:rPr>
                          <m:t>η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0" y="2030548"/>
                  <a:ext cx="2898927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954968" y="4502900"/>
            <a:ext cx="10082000" cy="2237373"/>
            <a:chOff x="954968" y="4502900"/>
            <a:chExt cx="10082000" cy="2237373"/>
          </a:xfrm>
        </p:grpSpPr>
        <p:sp>
          <p:nvSpPr>
            <p:cNvPr id="21" name="Rectangle 20"/>
            <p:cNvSpPr/>
            <p:nvPr/>
          </p:nvSpPr>
          <p:spPr>
            <a:xfrm>
              <a:off x="954968" y="4502900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+(1−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) 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77603" y="4751218"/>
                  <a:ext cx="2691250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603" y="4751218"/>
                  <a:ext cx="2691250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3286" r="-1408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ounded Rectangular Callout 7"/>
            <p:cNvSpPr/>
            <p:nvPr/>
          </p:nvSpPr>
          <p:spPr>
            <a:xfrm>
              <a:off x="4525623" y="6020796"/>
              <a:ext cx="3681047" cy="719477"/>
            </a:xfrm>
            <a:prstGeom prst="wedgeRoundRectCallout">
              <a:avLst>
                <a:gd name="adj1" fmla="val -64400"/>
                <a:gd name="adj2" fmla="val -152384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</p:grp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767114" y="6062413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14" imgW="596900" imgH="203200" progId="Equation.3">
                  <p:embed/>
                </p:oleObj>
              </mc:Choice>
              <mc:Fallback>
                <p:oleObj name="Equation" r:id="rId14" imgW="596900" imgH="203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67114" y="6062413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9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 an </a:t>
            </a:r>
            <a:r>
              <a:rPr lang="en-US" sz="2400" dirty="0">
                <a:solidFill>
                  <a:srgbClr val="0000FF"/>
                </a:solidFill>
              </a:rPr>
              <a:t>interim</a:t>
            </a:r>
            <a:r>
              <a:rPr lang="en-US" sz="2400" dirty="0"/>
              <a:t> update:</a:t>
            </a:r>
          </a:p>
          <a:p>
            <a:endParaRPr lang="en-US" sz="2400" dirty="0"/>
          </a:p>
          <a:p>
            <a:r>
              <a:rPr lang="en-US" sz="2400" dirty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4" imgW="698500" imgH="165100" progId="Equation.3">
                  <p:embed/>
                </p:oleObj>
              </mc:Choice>
              <mc:Fallback>
                <p:oleObj name="Equation" r:id="rId4" imgW="698500" imgH="165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0FADA-429E-724C-BE7A-C7154D0950BD}"/>
                  </a:ext>
                </a:extLst>
              </p:cNvPr>
              <p:cNvSpPr txBox="1"/>
              <p:nvPr/>
            </p:nvSpPr>
            <p:spPr>
              <a:xfrm>
                <a:off x="5035883" y="1700263"/>
                <a:ext cx="184717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0FADA-429E-724C-BE7A-C7154D09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83" y="1700263"/>
                <a:ext cx="1847172" cy="378502"/>
              </a:xfrm>
              <a:prstGeom prst="rect">
                <a:avLst/>
              </a:prstGeom>
              <a:blipFill>
                <a:blip r:embed="rId6"/>
                <a:stretch>
                  <a:fillRect l="-3425" t="-12903" r="-137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3E483B-D0C8-AA4D-8773-7A00F7F7BAA2}"/>
                  </a:ext>
                </a:extLst>
              </p:cNvPr>
              <p:cNvSpPr txBox="1"/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3E483B-D0C8-AA4D-8773-7A00F7F7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D8B7003-5E87-7E46-8A5F-F07041104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920" y="5122816"/>
            <a:ext cx="1677987" cy="2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Adaptive Learning Rate</a:t>
            </a:r>
            <a:endParaRPr lang="en-US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3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4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80C15-C83E-C64C-9E89-50E9268F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47D4-D6F5-7147-9EC4-C61DA113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44" y="0"/>
            <a:ext cx="6628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0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FAE16-620E-834B-A669-A8DF0A747639}"/>
              </a:ext>
            </a:extLst>
          </p:cNvPr>
          <p:cNvGrpSpPr/>
          <p:nvPr/>
        </p:nvGrpSpPr>
        <p:grpSpPr>
          <a:xfrm>
            <a:off x="3797031" y="2063632"/>
            <a:ext cx="1069375" cy="1494475"/>
            <a:chOff x="2982825" y="3034031"/>
            <a:chExt cx="1905346" cy="187877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8C58006-392A-5D4D-B806-692D757B694D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58A4CD-270D-AA40-B073-DE0A0B4612FF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4E6987-75F1-8049-858A-380E1291D759}"/>
              </a:ext>
            </a:extLst>
          </p:cNvPr>
          <p:cNvGrpSpPr/>
          <p:nvPr/>
        </p:nvGrpSpPr>
        <p:grpSpPr>
          <a:xfrm>
            <a:off x="3794750" y="2567201"/>
            <a:ext cx="1468953" cy="981062"/>
            <a:chOff x="2982825" y="3034031"/>
            <a:chExt cx="1905346" cy="187877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5FD15-2C99-BF47-87AC-E6672851302A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B32F97A-EBE3-2B4A-B868-9C75742039F6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2E1E7-3267-104A-86C4-C376F57012D6}"/>
              </a:ext>
            </a:extLst>
          </p:cNvPr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203432F-AD01-5343-B7EA-69B7BF733328}"/>
              </a:ext>
            </a:extLst>
          </p:cNvPr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86873B-30EB-D54B-9C14-217F5BA2C50A}"/>
              </a:ext>
            </a:extLst>
          </p:cNvPr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1C10D8-F13F-4344-AB8F-AC2340D532C3}"/>
              </a:ext>
            </a:extLst>
          </p:cNvPr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245BD8-A59C-8B4D-9066-9B23132C52A3}"/>
              </a:ext>
            </a:extLst>
          </p:cNvPr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6A62E1-1041-0743-918E-D812770BD18B}"/>
              </a:ext>
            </a:extLst>
          </p:cNvPr>
          <p:cNvCxnSpPr/>
          <p:nvPr/>
        </p:nvCxnSpPr>
        <p:spPr>
          <a:xfrm flipV="1">
            <a:off x="2284973" y="4535738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1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165214" y="2703991"/>
            <a:ext cx="298809" cy="83571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1564E8-B9EA-5D43-9A87-E752E44E97CA}"/>
              </a:ext>
            </a:extLst>
          </p:cNvPr>
          <p:cNvGrpSpPr/>
          <p:nvPr/>
        </p:nvGrpSpPr>
        <p:grpSpPr>
          <a:xfrm rot="5400000">
            <a:off x="4918600" y="2930110"/>
            <a:ext cx="832258" cy="386933"/>
            <a:chOff x="2982825" y="3034031"/>
            <a:chExt cx="1905346" cy="187877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1E705C6-0EAA-E04B-B24F-F0E49E7318EA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CA06E6F-AEF9-A846-8CF7-77F6958FCEC1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C74FB8-456F-7A46-A4B9-C5DF56012E99}"/>
              </a:ext>
            </a:extLst>
          </p:cNvPr>
          <p:cNvGrpSpPr/>
          <p:nvPr/>
        </p:nvGrpSpPr>
        <p:grpSpPr>
          <a:xfrm rot="5400000">
            <a:off x="5297283" y="2537709"/>
            <a:ext cx="417138" cy="743658"/>
            <a:chOff x="2982825" y="3034031"/>
            <a:chExt cx="1905346" cy="187877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E3CF1A-6409-3646-8223-EAA3A5FAA551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31CAB3-8784-204B-88BE-11BC311E3EBA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C31BFB-1C85-5742-9503-85318B11AEF2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5B0CB5-65E5-8649-8EA4-5B5A6F2A838A}"/>
              </a:ext>
            </a:extLst>
          </p:cNvPr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78A00E0-7EEE-3D46-8E6C-87D387DBBFAF}"/>
              </a:ext>
            </a:extLst>
          </p:cNvPr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B9A350E-15E0-B744-AEC4-D699FF1A7DED}"/>
              </a:ext>
            </a:extLst>
          </p:cNvPr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8B134DF-065B-294F-93D6-B20EE8C90771}"/>
              </a:ext>
            </a:extLst>
          </p:cNvPr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6227A5-8D46-B948-9B42-6E03FA3B3BC0}"/>
              </a:ext>
            </a:extLst>
          </p:cNvPr>
          <p:cNvCxnSpPr/>
          <p:nvPr/>
        </p:nvCxnSpPr>
        <p:spPr>
          <a:xfrm flipV="1">
            <a:off x="2265961" y="4507004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7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E5A89B-3389-FB41-8AE4-980053EB4FD6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9ACF8D-4440-8A4A-BD98-A4C19BE24F3B}"/>
              </a:ext>
            </a:extLst>
          </p:cNvPr>
          <p:cNvCxnSpPr>
            <a:cxnSpLocks/>
          </p:cNvCxnSpPr>
          <p:nvPr/>
        </p:nvCxnSpPr>
        <p:spPr>
          <a:xfrm flipV="1">
            <a:off x="5850229" y="2589089"/>
            <a:ext cx="245771" cy="38188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CFFB42-E984-5E45-8E59-E8B488D59346}"/>
              </a:ext>
            </a:extLst>
          </p:cNvPr>
          <p:cNvGrpSpPr/>
          <p:nvPr/>
        </p:nvGrpSpPr>
        <p:grpSpPr>
          <a:xfrm>
            <a:off x="5834141" y="2598247"/>
            <a:ext cx="261860" cy="381884"/>
            <a:chOff x="2982825" y="3034031"/>
            <a:chExt cx="1905346" cy="187877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4A15CA7-5804-0849-8A78-7ABAF920EAAE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D8719E9-6771-0446-9509-FC04AF873AD4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D9663D-1E34-C947-9A09-7CEA45E1C67D}"/>
              </a:ext>
            </a:extLst>
          </p:cNvPr>
          <p:cNvGrpSpPr/>
          <p:nvPr/>
        </p:nvGrpSpPr>
        <p:grpSpPr>
          <a:xfrm>
            <a:off x="5829137" y="2739579"/>
            <a:ext cx="426877" cy="250298"/>
            <a:chOff x="2982825" y="3034031"/>
            <a:chExt cx="1905346" cy="187877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F1E8545-7ED8-BA4C-AFF2-A8878338FA88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9313EBD-7FCD-B640-81A7-07B8D4483912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02A47C-88AC-204A-A73A-AE89A9F0240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33085" y="2869319"/>
            <a:ext cx="381162" cy="12055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C9DA0F-0649-1B42-AEE9-3AC98F5BF57D}"/>
              </a:ext>
            </a:extLst>
          </p:cNvPr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E5A89B-3389-FB41-8AE4-980053EB4FD6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02A47C-88AC-204A-A73A-AE89A9F0240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77681" y="2869319"/>
            <a:ext cx="336566" cy="1248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10DD5F-52D7-4E41-9584-27A94BF570A4}"/>
              </a:ext>
            </a:extLst>
          </p:cNvPr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Accumulate squared gradients: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91970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B594D08-05D3-AA45-A66C-56479E302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576" y="3084588"/>
            <a:ext cx="3324825" cy="752044"/>
          </a:xfrm>
          <a:prstGeom prst="rect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𝑔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is the gradient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ular Callout 12"/>
          <p:cNvSpPr/>
          <p:nvPr/>
        </p:nvSpPr>
        <p:spPr>
          <a:xfrm>
            <a:off x="8510953" y="3940474"/>
            <a:ext cx="3681047" cy="719477"/>
          </a:xfrm>
          <a:prstGeom prst="wedgeRoundRectCallout">
            <a:avLst>
              <a:gd name="adj1" fmla="val -81456"/>
              <a:gd name="adj2" fmla="val -52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Inversely proportional to cumulative gradient</a:t>
            </a:r>
          </a:p>
        </p:txBody>
      </p:sp>
    </p:spTree>
    <p:extLst>
      <p:ext uri="{BB962C8B-B14F-4D97-AF65-F5344CB8AC3E}">
        <p14:creationId xmlns:p14="http://schemas.microsoft.com/office/powerpoint/2010/main" val="216142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094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4968" y="1657369"/>
            <a:ext cx="10082000" cy="1269578"/>
            <a:chOff x="954968" y="1657369"/>
            <a:chExt cx="10082000" cy="1269578"/>
          </a:xfrm>
        </p:grpSpPr>
        <p:sp>
          <p:nvSpPr>
            <p:cNvPr id="17" name="Rectangle 16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27606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27606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95533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would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to be the same and inversely proportional to the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95533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14" t="-143333" r="-511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blipFill>
                <a:blip r:embed="rId6"/>
                <a:stretch>
                  <a:fillRect l="-2893" r="-413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6768565" y="3740419"/>
                <a:ext cx="4136069" cy="2121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∝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3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sz="3400" b="0" i="1" smtClean="0">
                              <a:latin typeface="Cambria Math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3400" b="0" dirty="0"/>
              </a:p>
              <a:p>
                <a:endParaRPr lang="en-US" sz="3400" b="0" dirty="0"/>
              </a:p>
              <a:p>
                <a:endParaRPr lang="en-US" sz="3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65" y="3740419"/>
                <a:ext cx="4136069" cy="2121093"/>
              </a:xfrm>
              <a:prstGeom prst="rect">
                <a:avLst/>
              </a:prstGeom>
              <a:blipFill>
                <a:blip r:embed="rId7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965067" y="5309323"/>
            <a:ext cx="10082000" cy="1617511"/>
            <a:chOff x="965067" y="5309323"/>
            <a:chExt cx="10082000" cy="1617511"/>
          </a:xfrm>
        </p:grpSpPr>
        <p:sp>
          <p:nvSpPr>
            <p:cNvPr id="26" name="Rectangle 25"/>
            <p:cNvSpPr/>
            <p:nvPr/>
          </p:nvSpPr>
          <p:spPr>
            <a:xfrm>
              <a:off x="965067" y="5309323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1185103" y="5590424"/>
                  <a:ext cx="2360710" cy="551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103" y="5590424"/>
                  <a:ext cx="2360710" cy="55156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6817639" y="5387117"/>
                  <a:ext cx="4229428" cy="15397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3400" b="0" i="1" smtClean="0">
                                <a:latin typeface="Cambria Math" charset="0"/>
                              </a:rPr>
                              <m:t>𝛿</m:t>
                            </m:r>
                            <m:r>
                              <a:rPr lang="en-US" sz="3400" b="0" i="1" smtClean="0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400" b="0" i="0" smtClean="0"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400" b="0" i="0" smtClean="0"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US" sz="3400" b="0" dirty="0"/>
                </a:p>
                <a:p>
                  <a:endParaRPr lang="en-US" sz="3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639" y="5387117"/>
                  <a:ext cx="4229428" cy="153971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6566F7-845E-B646-9A43-27EFA551E58E}"/>
              </a:ext>
            </a:extLst>
          </p:cNvPr>
          <p:cNvSpPr txBox="1"/>
          <p:nvPr/>
        </p:nvSpPr>
        <p:spPr>
          <a:xfrm>
            <a:off x="1151901" y="4799084"/>
            <a:ext cx="62420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gradient descent with adaptive learning rate: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/>
              <p:cNvSpPr/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14708"/>
                  <a:gd name="adj2" fmla="val 425534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is a small number, making sure this does not become too large</a:t>
                </a:r>
              </a:p>
            </p:txBody>
          </p:sp>
        </mc:Choice>
        <mc:Fallback xmlns=""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14708"/>
                  <a:gd name="adj2" fmla="val 425534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4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20" grpId="0"/>
      <p:bldP spid="21" grpId="0"/>
      <p:bldP spid="24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6626168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 non-convex problems, </a:t>
            </a:r>
            <a:r>
              <a:rPr lang="en-US" sz="2400" dirty="0" err="1"/>
              <a:t>AdaGrad</a:t>
            </a:r>
            <a:r>
              <a:rPr lang="en-US" sz="2400" dirty="0"/>
              <a:t>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prematurely</a:t>
            </a:r>
            <a:r>
              <a:rPr lang="en-US" sz="2400" dirty="0"/>
              <a:t>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/>
              <a:t>for gradient accumulation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402743"/>
              </p:ext>
            </p:extLst>
          </p:nvPr>
        </p:nvGraphicFramePr>
        <p:xfrm>
          <a:off x="2282569" y="384523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2569" y="3845235"/>
                        <a:ext cx="2930525" cy="657225"/>
                      </a:xfrm>
                      <a:prstGeom prst="rect">
                        <a:avLst/>
                      </a:prstGeom>
                      <a:noFill/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001B6C8-8989-4445-808E-4774B0C2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418" y="5092424"/>
            <a:ext cx="3324825" cy="752044"/>
          </a:xfrm>
          <a:prstGeom prst="rect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0B981-1A2B-6C49-B2F0-B314AC385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743" y="1206992"/>
            <a:ext cx="4193934" cy="5028837"/>
          </a:xfrm>
          <a:custGeom>
            <a:avLst/>
            <a:gdLst>
              <a:gd name="connsiteX0" fmla="*/ 0 w 4193934"/>
              <a:gd name="connsiteY0" fmla="*/ 0 h 5028837"/>
              <a:gd name="connsiteX1" fmla="*/ 657050 w 4193934"/>
              <a:gd name="connsiteY1" fmla="*/ 0 h 5028837"/>
              <a:gd name="connsiteX2" fmla="*/ 1230221 w 4193934"/>
              <a:gd name="connsiteY2" fmla="*/ 0 h 5028837"/>
              <a:gd name="connsiteX3" fmla="*/ 2013088 w 4193934"/>
              <a:gd name="connsiteY3" fmla="*/ 0 h 5028837"/>
              <a:gd name="connsiteX4" fmla="*/ 2670138 w 4193934"/>
              <a:gd name="connsiteY4" fmla="*/ 0 h 5028837"/>
              <a:gd name="connsiteX5" fmla="*/ 3327188 w 4193934"/>
              <a:gd name="connsiteY5" fmla="*/ 0 h 5028837"/>
              <a:gd name="connsiteX6" fmla="*/ 4193934 w 4193934"/>
              <a:gd name="connsiteY6" fmla="*/ 0 h 5028837"/>
              <a:gd name="connsiteX7" fmla="*/ 4193934 w 4193934"/>
              <a:gd name="connsiteY7" fmla="*/ 528028 h 5028837"/>
              <a:gd name="connsiteX8" fmla="*/ 4193934 w 4193934"/>
              <a:gd name="connsiteY8" fmla="*/ 1156633 h 5028837"/>
              <a:gd name="connsiteX9" fmla="*/ 4193934 w 4193934"/>
              <a:gd name="connsiteY9" fmla="*/ 1684660 h 5028837"/>
              <a:gd name="connsiteX10" fmla="*/ 4193934 w 4193934"/>
              <a:gd name="connsiteY10" fmla="*/ 2212688 h 5028837"/>
              <a:gd name="connsiteX11" fmla="*/ 4193934 w 4193934"/>
              <a:gd name="connsiteY11" fmla="*/ 2841293 h 5028837"/>
              <a:gd name="connsiteX12" fmla="*/ 4193934 w 4193934"/>
              <a:gd name="connsiteY12" fmla="*/ 3520186 h 5028837"/>
              <a:gd name="connsiteX13" fmla="*/ 4193934 w 4193934"/>
              <a:gd name="connsiteY13" fmla="*/ 3997925 h 5028837"/>
              <a:gd name="connsiteX14" fmla="*/ 4193934 w 4193934"/>
              <a:gd name="connsiteY14" fmla="*/ 5028837 h 5028837"/>
              <a:gd name="connsiteX15" fmla="*/ 3494945 w 4193934"/>
              <a:gd name="connsiteY15" fmla="*/ 5028837 h 5028837"/>
              <a:gd name="connsiteX16" fmla="*/ 2795956 w 4193934"/>
              <a:gd name="connsiteY16" fmla="*/ 5028837 h 5028837"/>
              <a:gd name="connsiteX17" fmla="*/ 2013088 w 4193934"/>
              <a:gd name="connsiteY17" fmla="*/ 5028837 h 5028837"/>
              <a:gd name="connsiteX18" fmla="*/ 1314099 w 4193934"/>
              <a:gd name="connsiteY18" fmla="*/ 5028837 h 5028837"/>
              <a:gd name="connsiteX19" fmla="*/ 740928 w 4193934"/>
              <a:gd name="connsiteY19" fmla="*/ 5028837 h 5028837"/>
              <a:gd name="connsiteX20" fmla="*/ 0 w 4193934"/>
              <a:gd name="connsiteY20" fmla="*/ 5028837 h 5028837"/>
              <a:gd name="connsiteX21" fmla="*/ 0 w 4193934"/>
              <a:gd name="connsiteY21" fmla="*/ 4299656 h 5028837"/>
              <a:gd name="connsiteX22" fmla="*/ 0 w 4193934"/>
              <a:gd name="connsiteY22" fmla="*/ 3570474 h 5028837"/>
              <a:gd name="connsiteX23" fmla="*/ 0 w 4193934"/>
              <a:gd name="connsiteY23" fmla="*/ 2941870 h 5028837"/>
              <a:gd name="connsiteX24" fmla="*/ 0 w 4193934"/>
              <a:gd name="connsiteY24" fmla="*/ 2363553 h 5028837"/>
              <a:gd name="connsiteX25" fmla="*/ 0 w 4193934"/>
              <a:gd name="connsiteY25" fmla="*/ 1885814 h 5028837"/>
              <a:gd name="connsiteX26" fmla="*/ 0 w 4193934"/>
              <a:gd name="connsiteY26" fmla="*/ 1408074 h 5028837"/>
              <a:gd name="connsiteX27" fmla="*/ 0 w 4193934"/>
              <a:gd name="connsiteY27" fmla="*/ 729181 h 5028837"/>
              <a:gd name="connsiteX28" fmla="*/ 0 w 4193934"/>
              <a:gd name="connsiteY28" fmla="*/ 0 h 50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193934" h="5028837" extrusionOk="0">
                <a:moveTo>
                  <a:pt x="0" y="0"/>
                </a:moveTo>
                <a:cubicBezTo>
                  <a:pt x="135775" y="13900"/>
                  <a:pt x="352177" y="6115"/>
                  <a:pt x="657050" y="0"/>
                </a:cubicBezTo>
                <a:cubicBezTo>
                  <a:pt x="961923" y="-6115"/>
                  <a:pt x="1087066" y="2103"/>
                  <a:pt x="1230221" y="0"/>
                </a:cubicBezTo>
                <a:cubicBezTo>
                  <a:pt x="1373376" y="-2103"/>
                  <a:pt x="1747266" y="18532"/>
                  <a:pt x="2013088" y="0"/>
                </a:cubicBezTo>
                <a:cubicBezTo>
                  <a:pt x="2278910" y="-18532"/>
                  <a:pt x="2428786" y="12751"/>
                  <a:pt x="2670138" y="0"/>
                </a:cubicBezTo>
                <a:cubicBezTo>
                  <a:pt x="2911490" y="-12751"/>
                  <a:pt x="3118187" y="-27035"/>
                  <a:pt x="3327188" y="0"/>
                </a:cubicBezTo>
                <a:cubicBezTo>
                  <a:pt x="3536189" y="27035"/>
                  <a:pt x="3964895" y="-9436"/>
                  <a:pt x="4193934" y="0"/>
                </a:cubicBezTo>
                <a:cubicBezTo>
                  <a:pt x="4186184" y="184866"/>
                  <a:pt x="4193465" y="385021"/>
                  <a:pt x="4193934" y="528028"/>
                </a:cubicBezTo>
                <a:cubicBezTo>
                  <a:pt x="4194403" y="671035"/>
                  <a:pt x="4224363" y="905878"/>
                  <a:pt x="4193934" y="1156633"/>
                </a:cubicBezTo>
                <a:cubicBezTo>
                  <a:pt x="4163505" y="1407388"/>
                  <a:pt x="4201810" y="1451546"/>
                  <a:pt x="4193934" y="1684660"/>
                </a:cubicBezTo>
                <a:cubicBezTo>
                  <a:pt x="4186058" y="1917774"/>
                  <a:pt x="4180724" y="2051329"/>
                  <a:pt x="4193934" y="2212688"/>
                </a:cubicBezTo>
                <a:cubicBezTo>
                  <a:pt x="4207144" y="2374047"/>
                  <a:pt x="4168486" y="2596821"/>
                  <a:pt x="4193934" y="2841293"/>
                </a:cubicBezTo>
                <a:cubicBezTo>
                  <a:pt x="4219382" y="3085765"/>
                  <a:pt x="4212660" y="3345639"/>
                  <a:pt x="4193934" y="3520186"/>
                </a:cubicBezTo>
                <a:cubicBezTo>
                  <a:pt x="4175208" y="3694733"/>
                  <a:pt x="4203874" y="3843738"/>
                  <a:pt x="4193934" y="3997925"/>
                </a:cubicBezTo>
                <a:cubicBezTo>
                  <a:pt x="4183994" y="4152112"/>
                  <a:pt x="4227319" y="4728496"/>
                  <a:pt x="4193934" y="5028837"/>
                </a:cubicBezTo>
                <a:cubicBezTo>
                  <a:pt x="3874458" y="5062655"/>
                  <a:pt x="3749175" y="5061923"/>
                  <a:pt x="3494945" y="5028837"/>
                </a:cubicBezTo>
                <a:cubicBezTo>
                  <a:pt x="3240715" y="4995751"/>
                  <a:pt x="3084254" y="5055287"/>
                  <a:pt x="2795956" y="5028837"/>
                </a:cubicBezTo>
                <a:cubicBezTo>
                  <a:pt x="2507658" y="5002387"/>
                  <a:pt x="2232602" y="5014403"/>
                  <a:pt x="2013088" y="5028837"/>
                </a:cubicBezTo>
                <a:cubicBezTo>
                  <a:pt x="1793574" y="5043271"/>
                  <a:pt x="1630287" y="5029237"/>
                  <a:pt x="1314099" y="5028837"/>
                </a:cubicBezTo>
                <a:cubicBezTo>
                  <a:pt x="997911" y="5028437"/>
                  <a:pt x="1019796" y="5052873"/>
                  <a:pt x="740928" y="5028837"/>
                </a:cubicBezTo>
                <a:cubicBezTo>
                  <a:pt x="462060" y="5004801"/>
                  <a:pt x="179553" y="5026828"/>
                  <a:pt x="0" y="5028837"/>
                </a:cubicBezTo>
                <a:cubicBezTo>
                  <a:pt x="-4704" y="4750550"/>
                  <a:pt x="16950" y="4589758"/>
                  <a:pt x="0" y="4299656"/>
                </a:cubicBezTo>
                <a:cubicBezTo>
                  <a:pt x="-16950" y="4009554"/>
                  <a:pt x="-19902" y="3905586"/>
                  <a:pt x="0" y="3570474"/>
                </a:cubicBezTo>
                <a:cubicBezTo>
                  <a:pt x="19902" y="3235362"/>
                  <a:pt x="28636" y="3091896"/>
                  <a:pt x="0" y="2941870"/>
                </a:cubicBezTo>
                <a:cubicBezTo>
                  <a:pt x="-28636" y="2791844"/>
                  <a:pt x="10" y="2606530"/>
                  <a:pt x="0" y="2363553"/>
                </a:cubicBezTo>
                <a:cubicBezTo>
                  <a:pt x="-10" y="2120576"/>
                  <a:pt x="2773" y="2007460"/>
                  <a:pt x="0" y="1885814"/>
                </a:cubicBezTo>
                <a:cubicBezTo>
                  <a:pt x="-2773" y="1764168"/>
                  <a:pt x="21892" y="1566585"/>
                  <a:pt x="0" y="1408074"/>
                </a:cubicBezTo>
                <a:cubicBezTo>
                  <a:pt x="-21892" y="1249563"/>
                  <a:pt x="-9793" y="1044464"/>
                  <a:pt x="0" y="729181"/>
                </a:cubicBezTo>
                <a:cubicBezTo>
                  <a:pt x="9793" y="413898"/>
                  <a:pt x="-14904" y="330128"/>
                  <a:pt x="0" y="0"/>
                </a:cubicBezTo>
                <a:close/>
              </a:path>
            </a:pathLst>
          </a:custGeom>
          <a:noFill/>
          <a:ln w="635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02860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RMSProp</a:t>
            </a:r>
            <a:r>
              <a:rPr lang="en-US" sz="2400" dirty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Update parameters: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69480" y="4809085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Works well in practice, it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6" imgW="1168400" imgH="241300" progId="Equation.3">
                  <p:embed/>
                </p:oleObj>
              </mc:Choice>
              <mc:Fallback>
                <p:oleObj name="Equation" r:id="rId6" imgW="11684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280C2F-2037-2A44-BB58-1E4E65135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197" y="5043489"/>
            <a:ext cx="3172137" cy="731520"/>
          </a:xfrm>
          <a:prstGeom prst="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72137"/>
                      <a:gd name="connsiteY0" fmla="*/ 0 h 731520"/>
                      <a:gd name="connsiteX1" fmla="*/ 602706 w 3172137"/>
                      <a:gd name="connsiteY1" fmla="*/ 0 h 731520"/>
                      <a:gd name="connsiteX2" fmla="*/ 1141969 w 3172137"/>
                      <a:gd name="connsiteY2" fmla="*/ 0 h 731520"/>
                      <a:gd name="connsiteX3" fmla="*/ 1839839 w 3172137"/>
                      <a:gd name="connsiteY3" fmla="*/ 0 h 731520"/>
                      <a:gd name="connsiteX4" fmla="*/ 2442545 w 3172137"/>
                      <a:gd name="connsiteY4" fmla="*/ 0 h 731520"/>
                      <a:gd name="connsiteX5" fmla="*/ 3172137 w 3172137"/>
                      <a:gd name="connsiteY5" fmla="*/ 0 h 731520"/>
                      <a:gd name="connsiteX6" fmla="*/ 3172137 w 3172137"/>
                      <a:gd name="connsiteY6" fmla="*/ 380390 h 731520"/>
                      <a:gd name="connsiteX7" fmla="*/ 3172137 w 3172137"/>
                      <a:gd name="connsiteY7" fmla="*/ 731520 h 731520"/>
                      <a:gd name="connsiteX8" fmla="*/ 2537710 w 3172137"/>
                      <a:gd name="connsiteY8" fmla="*/ 731520 h 731520"/>
                      <a:gd name="connsiteX9" fmla="*/ 1998446 w 3172137"/>
                      <a:gd name="connsiteY9" fmla="*/ 731520 h 731520"/>
                      <a:gd name="connsiteX10" fmla="*/ 1364019 w 3172137"/>
                      <a:gd name="connsiteY10" fmla="*/ 731520 h 731520"/>
                      <a:gd name="connsiteX11" fmla="*/ 729592 w 3172137"/>
                      <a:gd name="connsiteY11" fmla="*/ 731520 h 731520"/>
                      <a:gd name="connsiteX12" fmla="*/ 0 w 3172137"/>
                      <a:gd name="connsiteY12" fmla="*/ 731520 h 731520"/>
                      <a:gd name="connsiteX13" fmla="*/ 0 w 3172137"/>
                      <a:gd name="connsiteY13" fmla="*/ 351130 h 731520"/>
                      <a:gd name="connsiteX14" fmla="*/ 0 w 3172137"/>
                      <a:gd name="connsiteY14" fmla="*/ 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72137" h="731520" extrusionOk="0">
                        <a:moveTo>
                          <a:pt x="0" y="0"/>
                        </a:moveTo>
                        <a:cubicBezTo>
                          <a:pt x="260866" y="-20661"/>
                          <a:pt x="372805" y="-10137"/>
                          <a:pt x="602706" y="0"/>
                        </a:cubicBezTo>
                        <a:cubicBezTo>
                          <a:pt x="832607" y="10137"/>
                          <a:pt x="920559" y="3705"/>
                          <a:pt x="1141969" y="0"/>
                        </a:cubicBezTo>
                        <a:cubicBezTo>
                          <a:pt x="1363379" y="-3705"/>
                          <a:pt x="1560722" y="-2662"/>
                          <a:pt x="1839839" y="0"/>
                        </a:cubicBezTo>
                        <a:cubicBezTo>
                          <a:pt x="2118956" y="2662"/>
                          <a:pt x="2170561" y="-8219"/>
                          <a:pt x="2442545" y="0"/>
                        </a:cubicBezTo>
                        <a:cubicBezTo>
                          <a:pt x="2714529" y="8219"/>
                          <a:pt x="2897313" y="10533"/>
                          <a:pt x="3172137" y="0"/>
                        </a:cubicBezTo>
                        <a:cubicBezTo>
                          <a:pt x="3155445" y="124750"/>
                          <a:pt x="3180177" y="217522"/>
                          <a:pt x="3172137" y="380390"/>
                        </a:cubicBezTo>
                        <a:cubicBezTo>
                          <a:pt x="3164098" y="543258"/>
                          <a:pt x="3170598" y="645034"/>
                          <a:pt x="3172137" y="731520"/>
                        </a:cubicBezTo>
                        <a:cubicBezTo>
                          <a:pt x="3022594" y="702081"/>
                          <a:pt x="2710068" y="755334"/>
                          <a:pt x="2537710" y="731520"/>
                        </a:cubicBezTo>
                        <a:cubicBezTo>
                          <a:pt x="2365352" y="707706"/>
                          <a:pt x="2221135" y="722888"/>
                          <a:pt x="1998446" y="731520"/>
                        </a:cubicBezTo>
                        <a:cubicBezTo>
                          <a:pt x="1775757" y="740152"/>
                          <a:pt x="1587247" y="739817"/>
                          <a:pt x="1364019" y="731520"/>
                        </a:cubicBezTo>
                        <a:cubicBezTo>
                          <a:pt x="1140791" y="723223"/>
                          <a:pt x="930317" y="735244"/>
                          <a:pt x="729592" y="731520"/>
                        </a:cubicBezTo>
                        <a:cubicBezTo>
                          <a:pt x="528867" y="727796"/>
                          <a:pt x="224855" y="753878"/>
                          <a:pt x="0" y="731520"/>
                        </a:cubicBezTo>
                        <a:cubicBezTo>
                          <a:pt x="1536" y="636693"/>
                          <a:pt x="-18830" y="517976"/>
                          <a:pt x="0" y="351130"/>
                        </a:cubicBezTo>
                        <a:cubicBezTo>
                          <a:pt x="18830" y="184284"/>
                          <a:pt x="1975" y="1284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9909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ABEC-87A5-1D4B-A4AB-7F4C1BEE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C4E97-9993-914B-833C-4F600A7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2D6E9-C5E5-E540-8EBC-714577606B9E}"/>
              </a:ext>
            </a:extLst>
          </p:cNvPr>
          <p:cNvSpPr txBox="1"/>
          <p:nvPr/>
        </p:nvSpPr>
        <p:spPr>
          <a:xfrm>
            <a:off x="827313" y="1145475"/>
            <a:ext cx="9605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To perform bias correction on the two running average variables, we use the following equations. We do this before we update weights.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E55E8-841F-8049-AA43-AF86EDE68715}"/>
                  </a:ext>
                </a:extLst>
              </p:cNvPr>
              <p:cNvSpPr txBox="1"/>
              <p:nvPr/>
            </p:nvSpPr>
            <p:spPr>
              <a:xfrm>
                <a:off x="827313" y="4064292"/>
                <a:ext cx="5535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is the number of the current iteration.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E55E8-841F-8049-AA43-AF86EDE6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3" y="4064292"/>
                <a:ext cx="5535361" cy="400110"/>
              </a:xfrm>
              <a:prstGeom prst="rect">
                <a:avLst/>
              </a:prstGeom>
              <a:blipFill>
                <a:blip r:embed="rId2"/>
                <a:stretch>
                  <a:fillRect l="-1144" t="-9375" r="-9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AD25F96-3FD2-8D4C-8164-9353E0B842FC}"/>
              </a:ext>
            </a:extLst>
          </p:cNvPr>
          <p:cNvGrpSpPr/>
          <p:nvPr/>
        </p:nvGrpSpPr>
        <p:grpSpPr>
          <a:xfrm>
            <a:off x="4558576" y="2346599"/>
            <a:ext cx="1653721" cy="1430150"/>
            <a:chOff x="935810" y="2161933"/>
            <a:chExt cx="1653721" cy="1430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62EF01D-2C08-E84C-BB48-C053B30C73AD}"/>
                    </a:ext>
                  </a:extLst>
                </p:cNvPr>
                <p:cNvSpPr/>
                <p:nvPr/>
              </p:nvSpPr>
              <p:spPr>
                <a:xfrm>
                  <a:off x="935810" y="2161933"/>
                  <a:ext cx="1653721" cy="631776"/>
                </a:xfrm>
                <a:custGeom>
                  <a:avLst/>
                  <a:gdLst>
                    <a:gd name="connsiteX0" fmla="*/ 0 w 1653721"/>
                    <a:gd name="connsiteY0" fmla="*/ 0 h 631776"/>
                    <a:gd name="connsiteX1" fmla="*/ 584315 w 1653721"/>
                    <a:gd name="connsiteY1" fmla="*/ 0 h 631776"/>
                    <a:gd name="connsiteX2" fmla="*/ 1152092 w 1653721"/>
                    <a:gd name="connsiteY2" fmla="*/ 0 h 631776"/>
                    <a:gd name="connsiteX3" fmla="*/ 1653721 w 1653721"/>
                    <a:gd name="connsiteY3" fmla="*/ 0 h 631776"/>
                    <a:gd name="connsiteX4" fmla="*/ 1653721 w 1653721"/>
                    <a:gd name="connsiteY4" fmla="*/ 631776 h 631776"/>
                    <a:gd name="connsiteX5" fmla="*/ 1135555 w 1653721"/>
                    <a:gd name="connsiteY5" fmla="*/ 631776 h 631776"/>
                    <a:gd name="connsiteX6" fmla="*/ 584315 w 1653721"/>
                    <a:gd name="connsiteY6" fmla="*/ 631776 h 631776"/>
                    <a:gd name="connsiteX7" fmla="*/ 0 w 1653721"/>
                    <a:gd name="connsiteY7" fmla="*/ 631776 h 631776"/>
                    <a:gd name="connsiteX8" fmla="*/ 0 w 1653721"/>
                    <a:gd name="connsiteY8" fmla="*/ 0 h 63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53721" h="631776" fill="none" extrusionOk="0">
                      <a:moveTo>
                        <a:pt x="0" y="0"/>
                      </a:moveTo>
                      <a:cubicBezTo>
                        <a:pt x="230296" y="-29019"/>
                        <a:pt x="421956" y="-7347"/>
                        <a:pt x="584315" y="0"/>
                      </a:cubicBezTo>
                      <a:cubicBezTo>
                        <a:pt x="746675" y="7347"/>
                        <a:pt x="875224" y="18922"/>
                        <a:pt x="1152092" y="0"/>
                      </a:cubicBezTo>
                      <a:cubicBezTo>
                        <a:pt x="1428960" y="-18922"/>
                        <a:pt x="1457581" y="14593"/>
                        <a:pt x="1653721" y="0"/>
                      </a:cubicBezTo>
                      <a:cubicBezTo>
                        <a:pt x="1651840" y="250853"/>
                        <a:pt x="1682024" y="495487"/>
                        <a:pt x="1653721" y="631776"/>
                      </a:cubicBezTo>
                      <a:cubicBezTo>
                        <a:pt x="1482018" y="650999"/>
                        <a:pt x="1394122" y="648058"/>
                        <a:pt x="1135555" y="631776"/>
                      </a:cubicBezTo>
                      <a:cubicBezTo>
                        <a:pt x="876988" y="615494"/>
                        <a:pt x="786071" y="616618"/>
                        <a:pt x="584315" y="631776"/>
                      </a:cubicBezTo>
                      <a:cubicBezTo>
                        <a:pt x="382559" y="646934"/>
                        <a:pt x="258573" y="655561"/>
                        <a:pt x="0" y="631776"/>
                      </a:cubicBezTo>
                      <a:cubicBezTo>
                        <a:pt x="-2894" y="350545"/>
                        <a:pt x="23478" y="179353"/>
                        <a:pt x="0" y="0"/>
                      </a:cubicBezTo>
                      <a:close/>
                    </a:path>
                    <a:path w="1653721" h="631776" stroke="0" extrusionOk="0">
                      <a:moveTo>
                        <a:pt x="0" y="0"/>
                      </a:moveTo>
                      <a:cubicBezTo>
                        <a:pt x="171827" y="14365"/>
                        <a:pt x="378116" y="15559"/>
                        <a:pt x="534703" y="0"/>
                      </a:cubicBezTo>
                      <a:cubicBezTo>
                        <a:pt x="691290" y="-15559"/>
                        <a:pt x="883631" y="2845"/>
                        <a:pt x="1036332" y="0"/>
                      </a:cubicBezTo>
                      <a:cubicBezTo>
                        <a:pt x="1189033" y="-2845"/>
                        <a:pt x="1421354" y="-30821"/>
                        <a:pt x="1653721" y="0"/>
                      </a:cubicBezTo>
                      <a:cubicBezTo>
                        <a:pt x="1672511" y="280355"/>
                        <a:pt x="1636871" y="434195"/>
                        <a:pt x="1653721" y="631776"/>
                      </a:cubicBezTo>
                      <a:cubicBezTo>
                        <a:pt x="1479564" y="639253"/>
                        <a:pt x="1288913" y="646244"/>
                        <a:pt x="1135555" y="631776"/>
                      </a:cubicBezTo>
                      <a:cubicBezTo>
                        <a:pt x="982197" y="617308"/>
                        <a:pt x="700538" y="609069"/>
                        <a:pt x="551240" y="631776"/>
                      </a:cubicBezTo>
                      <a:cubicBezTo>
                        <a:pt x="401942" y="654483"/>
                        <a:pt x="206314" y="642995"/>
                        <a:pt x="0" y="631776"/>
                      </a:cubicBezTo>
                      <a:cubicBezTo>
                        <a:pt x="-10615" y="332501"/>
                        <a:pt x="-14248" y="232093"/>
                        <a:pt x="0" y="0"/>
                      </a:cubicBezTo>
                      <a:close/>
                    </a:path>
                  </a:pathLst>
                </a:custGeom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62EF01D-2C08-E84C-BB48-C053B30C7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810" y="2161933"/>
                  <a:ext cx="1653721" cy="6317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653721"/>
                            <a:gd name="connsiteY0" fmla="*/ 0 h 631776"/>
                            <a:gd name="connsiteX1" fmla="*/ 584315 w 1653721"/>
                            <a:gd name="connsiteY1" fmla="*/ 0 h 631776"/>
                            <a:gd name="connsiteX2" fmla="*/ 1152092 w 1653721"/>
                            <a:gd name="connsiteY2" fmla="*/ 0 h 631776"/>
                            <a:gd name="connsiteX3" fmla="*/ 1653721 w 1653721"/>
                            <a:gd name="connsiteY3" fmla="*/ 0 h 631776"/>
                            <a:gd name="connsiteX4" fmla="*/ 1653721 w 1653721"/>
                            <a:gd name="connsiteY4" fmla="*/ 631776 h 631776"/>
                            <a:gd name="connsiteX5" fmla="*/ 1135555 w 1653721"/>
                            <a:gd name="connsiteY5" fmla="*/ 631776 h 631776"/>
                            <a:gd name="connsiteX6" fmla="*/ 584315 w 1653721"/>
                            <a:gd name="connsiteY6" fmla="*/ 631776 h 631776"/>
                            <a:gd name="connsiteX7" fmla="*/ 0 w 1653721"/>
                            <a:gd name="connsiteY7" fmla="*/ 631776 h 631776"/>
                            <a:gd name="connsiteX8" fmla="*/ 0 w 1653721"/>
                            <a:gd name="connsiteY8" fmla="*/ 0 h 6317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653721" h="631776" fill="none" extrusionOk="0">
                              <a:moveTo>
                                <a:pt x="0" y="0"/>
                              </a:moveTo>
                              <a:cubicBezTo>
                                <a:pt x="230296" y="-29019"/>
                                <a:pt x="421956" y="-7347"/>
                                <a:pt x="584315" y="0"/>
                              </a:cubicBezTo>
                              <a:cubicBezTo>
                                <a:pt x="746675" y="7347"/>
                                <a:pt x="875224" y="18922"/>
                                <a:pt x="1152092" y="0"/>
                              </a:cubicBezTo>
                              <a:cubicBezTo>
                                <a:pt x="1428960" y="-18922"/>
                                <a:pt x="1457581" y="14593"/>
                                <a:pt x="1653721" y="0"/>
                              </a:cubicBezTo>
                              <a:cubicBezTo>
                                <a:pt x="1651840" y="250853"/>
                                <a:pt x="1682024" y="495487"/>
                                <a:pt x="1653721" y="631776"/>
                              </a:cubicBezTo>
                              <a:cubicBezTo>
                                <a:pt x="1482018" y="650999"/>
                                <a:pt x="1394122" y="648058"/>
                                <a:pt x="1135555" y="631776"/>
                              </a:cubicBezTo>
                              <a:cubicBezTo>
                                <a:pt x="876988" y="615494"/>
                                <a:pt x="786071" y="616618"/>
                                <a:pt x="584315" y="631776"/>
                              </a:cubicBezTo>
                              <a:cubicBezTo>
                                <a:pt x="382559" y="646934"/>
                                <a:pt x="258573" y="655561"/>
                                <a:pt x="0" y="631776"/>
                              </a:cubicBezTo>
                              <a:cubicBezTo>
                                <a:pt x="-2894" y="350545"/>
                                <a:pt x="23478" y="179353"/>
                                <a:pt x="0" y="0"/>
                              </a:cubicBezTo>
                              <a:close/>
                            </a:path>
                            <a:path w="1653721" h="631776" stroke="0" extrusionOk="0">
                              <a:moveTo>
                                <a:pt x="0" y="0"/>
                              </a:moveTo>
                              <a:cubicBezTo>
                                <a:pt x="171827" y="14365"/>
                                <a:pt x="378116" y="15559"/>
                                <a:pt x="534703" y="0"/>
                              </a:cubicBezTo>
                              <a:cubicBezTo>
                                <a:pt x="691290" y="-15559"/>
                                <a:pt x="883631" y="2845"/>
                                <a:pt x="1036332" y="0"/>
                              </a:cubicBezTo>
                              <a:cubicBezTo>
                                <a:pt x="1189033" y="-2845"/>
                                <a:pt x="1421354" y="-30821"/>
                                <a:pt x="1653721" y="0"/>
                              </a:cubicBezTo>
                              <a:cubicBezTo>
                                <a:pt x="1672511" y="280355"/>
                                <a:pt x="1636871" y="434195"/>
                                <a:pt x="1653721" y="631776"/>
                              </a:cubicBezTo>
                              <a:cubicBezTo>
                                <a:pt x="1479564" y="639253"/>
                                <a:pt x="1288913" y="646244"/>
                                <a:pt x="1135555" y="631776"/>
                              </a:cubicBezTo>
                              <a:cubicBezTo>
                                <a:pt x="982197" y="617308"/>
                                <a:pt x="700538" y="609069"/>
                                <a:pt x="551240" y="631776"/>
                              </a:cubicBezTo>
                              <a:cubicBezTo>
                                <a:pt x="401942" y="654483"/>
                                <a:pt x="206314" y="642995"/>
                                <a:pt x="0" y="631776"/>
                              </a:cubicBezTo>
                              <a:cubicBezTo>
                                <a:pt x="-10615" y="332501"/>
                                <a:pt x="-14248" y="232093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7645ECD-7AF8-FD41-BEAC-D63C65ACAF01}"/>
                    </a:ext>
                  </a:extLst>
                </p:cNvPr>
                <p:cNvSpPr/>
                <p:nvPr/>
              </p:nvSpPr>
              <p:spPr>
                <a:xfrm>
                  <a:off x="967357" y="2959987"/>
                  <a:ext cx="1622174" cy="632096"/>
                </a:xfrm>
                <a:custGeom>
                  <a:avLst/>
                  <a:gdLst>
                    <a:gd name="connsiteX0" fmla="*/ 0 w 1622174"/>
                    <a:gd name="connsiteY0" fmla="*/ 0 h 632096"/>
                    <a:gd name="connsiteX1" fmla="*/ 556946 w 1622174"/>
                    <a:gd name="connsiteY1" fmla="*/ 0 h 632096"/>
                    <a:gd name="connsiteX2" fmla="*/ 1097671 w 1622174"/>
                    <a:gd name="connsiteY2" fmla="*/ 0 h 632096"/>
                    <a:gd name="connsiteX3" fmla="*/ 1622174 w 1622174"/>
                    <a:gd name="connsiteY3" fmla="*/ 0 h 632096"/>
                    <a:gd name="connsiteX4" fmla="*/ 1622174 w 1622174"/>
                    <a:gd name="connsiteY4" fmla="*/ 632096 h 632096"/>
                    <a:gd name="connsiteX5" fmla="*/ 1081449 w 1622174"/>
                    <a:gd name="connsiteY5" fmla="*/ 632096 h 632096"/>
                    <a:gd name="connsiteX6" fmla="*/ 573168 w 1622174"/>
                    <a:gd name="connsiteY6" fmla="*/ 632096 h 632096"/>
                    <a:gd name="connsiteX7" fmla="*/ 0 w 1622174"/>
                    <a:gd name="connsiteY7" fmla="*/ 632096 h 632096"/>
                    <a:gd name="connsiteX8" fmla="*/ 0 w 1622174"/>
                    <a:gd name="connsiteY8" fmla="*/ 0 h 63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2174" h="632096" fill="none" extrusionOk="0">
                      <a:moveTo>
                        <a:pt x="0" y="0"/>
                      </a:moveTo>
                      <a:cubicBezTo>
                        <a:pt x="232142" y="-27566"/>
                        <a:pt x="356985" y="-94"/>
                        <a:pt x="556946" y="0"/>
                      </a:cubicBezTo>
                      <a:cubicBezTo>
                        <a:pt x="756907" y="94"/>
                        <a:pt x="927757" y="-15475"/>
                        <a:pt x="1097671" y="0"/>
                      </a:cubicBezTo>
                      <a:cubicBezTo>
                        <a:pt x="1267585" y="15475"/>
                        <a:pt x="1508208" y="-26089"/>
                        <a:pt x="1622174" y="0"/>
                      </a:cubicBezTo>
                      <a:cubicBezTo>
                        <a:pt x="1612853" y="165828"/>
                        <a:pt x="1621458" y="367949"/>
                        <a:pt x="1622174" y="632096"/>
                      </a:cubicBezTo>
                      <a:cubicBezTo>
                        <a:pt x="1407148" y="632487"/>
                        <a:pt x="1203976" y="658755"/>
                        <a:pt x="1081449" y="632096"/>
                      </a:cubicBezTo>
                      <a:cubicBezTo>
                        <a:pt x="958923" y="605437"/>
                        <a:pt x="740783" y="628667"/>
                        <a:pt x="573168" y="632096"/>
                      </a:cubicBezTo>
                      <a:cubicBezTo>
                        <a:pt x="405553" y="635525"/>
                        <a:pt x="251641" y="655952"/>
                        <a:pt x="0" y="632096"/>
                      </a:cubicBezTo>
                      <a:cubicBezTo>
                        <a:pt x="-9885" y="435963"/>
                        <a:pt x="11140" y="241837"/>
                        <a:pt x="0" y="0"/>
                      </a:cubicBezTo>
                      <a:close/>
                    </a:path>
                    <a:path w="1622174" h="632096" stroke="0" extrusionOk="0">
                      <a:moveTo>
                        <a:pt x="0" y="0"/>
                      </a:moveTo>
                      <a:cubicBezTo>
                        <a:pt x="163022" y="14565"/>
                        <a:pt x="316751" y="24975"/>
                        <a:pt x="508281" y="0"/>
                      </a:cubicBezTo>
                      <a:cubicBezTo>
                        <a:pt x="699811" y="-24975"/>
                        <a:pt x="868925" y="-8505"/>
                        <a:pt x="1065228" y="0"/>
                      </a:cubicBezTo>
                      <a:cubicBezTo>
                        <a:pt x="1261531" y="8505"/>
                        <a:pt x="1370400" y="21180"/>
                        <a:pt x="1622174" y="0"/>
                      </a:cubicBezTo>
                      <a:cubicBezTo>
                        <a:pt x="1624696" y="229628"/>
                        <a:pt x="1605019" y="502560"/>
                        <a:pt x="1622174" y="632096"/>
                      </a:cubicBezTo>
                      <a:cubicBezTo>
                        <a:pt x="1429795" y="608311"/>
                        <a:pt x="1315147" y="629576"/>
                        <a:pt x="1097671" y="632096"/>
                      </a:cubicBezTo>
                      <a:cubicBezTo>
                        <a:pt x="880195" y="634616"/>
                        <a:pt x="790982" y="607089"/>
                        <a:pt x="524503" y="632096"/>
                      </a:cubicBezTo>
                      <a:cubicBezTo>
                        <a:pt x="258024" y="657103"/>
                        <a:pt x="161022" y="616844"/>
                        <a:pt x="0" y="632096"/>
                      </a:cubicBezTo>
                      <a:cubicBezTo>
                        <a:pt x="7546" y="378402"/>
                        <a:pt x="-28520" y="315262"/>
                        <a:pt x="0" y="0"/>
                      </a:cubicBezTo>
                      <a:close/>
                    </a:path>
                  </a:pathLst>
                </a:custGeom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852854689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7645ECD-7AF8-FD41-BEAC-D63C65ACAF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57" y="2959987"/>
                  <a:ext cx="1622174" cy="6320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852854689">
                        <a:custGeom>
                          <a:avLst/>
                          <a:gdLst>
                            <a:gd name="connsiteX0" fmla="*/ 0 w 1622174"/>
                            <a:gd name="connsiteY0" fmla="*/ 0 h 632096"/>
                            <a:gd name="connsiteX1" fmla="*/ 556946 w 1622174"/>
                            <a:gd name="connsiteY1" fmla="*/ 0 h 632096"/>
                            <a:gd name="connsiteX2" fmla="*/ 1097671 w 1622174"/>
                            <a:gd name="connsiteY2" fmla="*/ 0 h 632096"/>
                            <a:gd name="connsiteX3" fmla="*/ 1622174 w 1622174"/>
                            <a:gd name="connsiteY3" fmla="*/ 0 h 632096"/>
                            <a:gd name="connsiteX4" fmla="*/ 1622174 w 1622174"/>
                            <a:gd name="connsiteY4" fmla="*/ 632096 h 632096"/>
                            <a:gd name="connsiteX5" fmla="*/ 1081449 w 1622174"/>
                            <a:gd name="connsiteY5" fmla="*/ 632096 h 632096"/>
                            <a:gd name="connsiteX6" fmla="*/ 573168 w 1622174"/>
                            <a:gd name="connsiteY6" fmla="*/ 632096 h 632096"/>
                            <a:gd name="connsiteX7" fmla="*/ 0 w 1622174"/>
                            <a:gd name="connsiteY7" fmla="*/ 632096 h 632096"/>
                            <a:gd name="connsiteX8" fmla="*/ 0 w 1622174"/>
                            <a:gd name="connsiteY8" fmla="*/ 0 h 6320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622174" h="632096" fill="none" extrusionOk="0">
                              <a:moveTo>
                                <a:pt x="0" y="0"/>
                              </a:moveTo>
                              <a:cubicBezTo>
                                <a:pt x="232142" y="-27566"/>
                                <a:pt x="356985" y="-94"/>
                                <a:pt x="556946" y="0"/>
                              </a:cubicBezTo>
                              <a:cubicBezTo>
                                <a:pt x="756907" y="94"/>
                                <a:pt x="927757" y="-15475"/>
                                <a:pt x="1097671" y="0"/>
                              </a:cubicBezTo>
                              <a:cubicBezTo>
                                <a:pt x="1267585" y="15475"/>
                                <a:pt x="1508208" y="-26089"/>
                                <a:pt x="1622174" y="0"/>
                              </a:cubicBezTo>
                              <a:cubicBezTo>
                                <a:pt x="1612853" y="165828"/>
                                <a:pt x="1621458" y="367949"/>
                                <a:pt x="1622174" y="632096"/>
                              </a:cubicBezTo>
                              <a:cubicBezTo>
                                <a:pt x="1407148" y="632487"/>
                                <a:pt x="1203976" y="658755"/>
                                <a:pt x="1081449" y="632096"/>
                              </a:cubicBezTo>
                              <a:cubicBezTo>
                                <a:pt x="958923" y="605437"/>
                                <a:pt x="740783" y="628667"/>
                                <a:pt x="573168" y="632096"/>
                              </a:cubicBezTo>
                              <a:cubicBezTo>
                                <a:pt x="405553" y="635525"/>
                                <a:pt x="251641" y="655952"/>
                                <a:pt x="0" y="632096"/>
                              </a:cubicBezTo>
                              <a:cubicBezTo>
                                <a:pt x="-9885" y="435963"/>
                                <a:pt x="11140" y="241837"/>
                                <a:pt x="0" y="0"/>
                              </a:cubicBezTo>
                              <a:close/>
                            </a:path>
                            <a:path w="1622174" h="632096" stroke="0" extrusionOk="0">
                              <a:moveTo>
                                <a:pt x="0" y="0"/>
                              </a:moveTo>
                              <a:cubicBezTo>
                                <a:pt x="163022" y="14565"/>
                                <a:pt x="316751" y="24975"/>
                                <a:pt x="508281" y="0"/>
                              </a:cubicBezTo>
                              <a:cubicBezTo>
                                <a:pt x="699811" y="-24975"/>
                                <a:pt x="868925" y="-8505"/>
                                <a:pt x="1065228" y="0"/>
                              </a:cubicBezTo>
                              <a:cubicBezTo>
                                <a:pt x="1261531" y="8505"/>
                                <a:pt x="1370400" y="21180"/>
                                <a:pt x="1622174" y="0"/>
                              </a:cubicBezTo>
                              <a:cubicBezTo>
                                <a:pt x="1624696" y="229628"/>
                                <a:pt x="1605019" y="502560"/>
                                <a:pt x="1622174" y="632096"/>
                              </a:cubicBezTo>
                              <a:cubicBezTo>
                                <a:pt x="1429795" y="608311"/>
                                <a:pt x="1315147" y="629576"/>
                                <a:pt x="1097671" y="632096"/>
                              </a:cubicBezTo>
                              <a:cubicBezTo>
                                <a:pt x="880195" y="634616"/>
                                <a:pt x="790982" y="607089"/>
                                <a:pt x="524503" y="632096"/>
                              </a:cubicBezTo>
                              <a:cubicBezTo>
                                <a:pt x="258024" y="657103"/>
                                <a:pt x="161022" y="616844"/>
                                <a:pt x="0" y="632096"/>
                              </a:cubicBezTo>
                              <a:cubicBezTo>
                                <a:pt x="7546" y="378402"/>
                                <a:pt x="-28520" y="31526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7039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8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6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084F-B4CA-FD46-B442-3D33798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Optimization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79B0-88B2-504F-B658-B0EA58A7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8EE473-C2EC-2D4F-BBE4-21B6EA111C5D}"/>
              </a:ext>
            </a:extLst>
          </p:cNvPr>
          <p:cNvSpPr txBox="1">
            <a:spLocks/>
          </p:cNvSpPr>
          <p:nvPr/>
        </p:nvSpPr>
        <p:spPr>
          <a:xfrm>
            <a:off x="1958914" y="1180353"/>
            <a:ext cx="2674060" cy="3693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Minima</a:t>
            </a:r>
          </a:p>
          <a:p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BBB48-A8AC-3644-916B-6EC4C091CED6}"/>
              </a:ext>
            </a:extLst>
          </p:cNvPr>
          <p:cNvSpPr/>
          <p:nvPr/>
        </p:nvSpPr>
        <p:spPr>
          <a:xfrm>
            <a:off x="7674623" y="1164965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No critical points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05AE8-185A-EA45-AC58-8F06608C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76" y="1697711"/>
            <a:ext cx="4303924" cy="3106300"/>
          </a:xfrm>
          <a:custGeom>
            <a:avLst/>
            <a:gdLst>
              <a:gd name="connsiteX0" fmla="*/ 0 w 4303924"/>
              <a:gd name="connsiteY0" fmla="*/ 0 h 3106300"/>
              <a:gd name="connsiteX1" fmla="*/ 485729 w 4303924"/>
              <a:gd name="connsiteY1" fmla="*/ 0 h 3106300"/>
              <a:gd name="connsiteX2" fmla="*/ 1186653 w 4303924"/>
              <a:gd name="connsiteY2" fmla="*/ 0 h 3106300"/>
              <a:gd name="connsiteX3" fmla="*/ 1844539 w 4303924"/>
              <a:gd name="connsiteY3" fmla="*/ 0 h 3106300"/>
              <a:gd name="connsiteX4" fmla="*/ 2330267 w 4303924"/>
              <a:gd name="connsiteY4" fmla="*/ 0 h 3106300"/>
              <a:gd name="connsiteX5" fmla="*/ 2902074 w 4303924"/>
              <a:gd name="connsiteY5" fmla="*/ 0 h 3106300"/>
              <a:gd name="connsiteX6" fmla="*/ 3602999 w 4303924"/>
              <a:gd name="connsiteY6" fmla="*/ 0 h 3106300"/>
              <a:gd name="connsiteX7" fmla="*/ 4303924 w 4303924"/>
              <a:gd name="connsiteY7" fmla="*/ 0 h 3106300"/>
              <a:gd name="connsiteX8" fmla="*/ 4303924 w 4303924"/>
              <a:gd name="connsiteY8" fmla="*/ 652323 h 3106300"/>
              <a:gd name="connsiteX9" fmla="*/ 4303924 w 4303924"/>
              <a:gd name="connsiteY9" fmla="*/ 1180394 h 3106300"/>
              <a:gd name="connsiteX10" fmla="*/ 4303924 w 4303924"/>
              <a:gd name="connsiteY10" fmla="*/ 1739528 h 3106300"/>
              <a:gd name="connsiteX11" fmla="*/ 4303924 w 4303924"/>
              <a:gd name="connsiteY11" fmla="*/ 2391851 h 3106300"/>
              <a:gd name="connsiteX12" fmla="*/ 4303924 w 4303924"/>
              <a:gd name="connsiteY12" fmla="*/ 3106300 h 3106300"/>
              <a:gd name="connsiteX13" fmla="*/ 3818195 w 4303924"/>
              <a:gd name="connsiteY13" fmla="*/ 3106300 h 3106300"/>
              <a:gd name="connsiteX14" fmla="*/ 3332467 w 4303924"/>
              <a:gd name="connsiteY14" fmla="*/ 3106300 h 3106300"/>
              <a:gd name="connsiteX15" fmla="*/ 2674581 w 4303924"/>
              <a:gd name="connsiteY15" fmla="*/ 3106300 h 3106300"/>
              <a:gd name="connsiteX16" fmla="*/ 2188853 w 4303924"/>
              <a:gd name="connsiteY16" fmla="*/ 3106300 h 3106300"/>
              <a:gd name="connsiteX17" fmla="*/ 1574006 w 4303924"/>
              <a:gd name="connsiteY17" fmla="*/ 3106300 h 3106300"/>
              <a:gd name="connsiteX18" fmla="*/ 1045239 w 4303924"/>
              <a:gd name="connsiteY18" fmla="*/ 3106300 h 3106300"/>
              <a:gd name="connsiteX19" fmla="*/ 0 w 4303924"/>
              <a:gd name="connsiteY19" fmla="*/ 3106300 h 3106300"/>
              <a:gd name="connsiteX20" fmla="*/ 0 w 4303924"/>
              <a:gd name="connsiteY20" fmla="*/ 2485040 h 3106300"/>
              <a:gd name="connsiteX21" fmla="*/ 0 w 4303924"/>
              <a:gd name="connsiteY21" fmla="*/ 1801654 h 3106300"/>
              <a:gd name="connsiteX22" fmla="*/ 0 w 4303924"/>
              <a:gd name="connsiteY22" fmla="*/ 1211457 h 3106300"/>
              <a:gd name="connsiteX23" fmla="*/ 0 w 4303924"/>
              <a:gd name="connsiteY23" fmla="*/ 621260 h 3106300"/>
              <a:gd name="connsiteX24" fmla="*/ 0 w 4303924"/>
              <a:gd name="connsiteY24" fmla="*/ 0 h 31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03924" h="3106300" fill="none" extrusionOk="0">
                <a:moveTo>
                  <a:pt x="0" y="0"/>
                </a:moveTo>
                <a:cubicBezTo>
                  <a:pt x="163356" y="-671"/>
                  <a:pt x="298119" y="-9110"/>
                  <a:pt x="485729" y="0"/>
                </a:cubicBezTo>
                <a:cubicBezTo>
                  <a:pt x="673339" y="9110"/>
                  <a:pt x="982928" y="-32526"/>
                  <a:pt x="1186653" y="0"/>
                </a:cubicBezTo>
                <a:cubicBezTo>
                  <a:pt x="1390378" y="32526"/>
                  <a:pt x="1531870" y="-249"/>
                  <a:pt x="1844539" y="0"/>
                </a:cubicBezTo>
                <a:cubicBezTo>
                  <a:pt x="2157208" y="249"/>
                  <a:pt x="2219913" y="-18095"/>
                  <a:pt x="2330267" y="0"/>
                </a:cubicBezTo>
                <a:cubicBezTo>
                  <a:pt x="2440621" y="18095"/>
                  <a:pt x="2639617" y="-8010"/>
                  <a:pt x="2902074" y="0"/>
                </a:cubicBezTo>
                <a:cubicBezTo>
                  <a:pt x="3164531" y="8010"/>
                  <a:pt x="3340819" y="26978"/>
                  <a:pt x="3602999" y="0"/>
                </a:cubicBezTo>
                <a:cubicBezTo>
                  <a:pt x="3865180" y="-26978"/>
                  <a:pt x="3975757" y="-24491"/>
                  <a:pt x="4303924" y="0"/>
                </a:cubicBezTo>
                <a:cubicBezTo>
                  <a:pt x="4289912" y="264445"/>
                  <a:pt x="4275291" y="412052"/>
                  <a:pt x="4303924" y="652323"/>
                </a:cubicBezTo>
                <a:cubicBezTo>
                  <a:pt x="4332557" y="892594"/>
                  <a:pt x="4292656" y="1013791"/>
                  <a:pt x="4303924" y="1180394"/>
                </a:cubicBezTo>
                <a:cubicBezTo>
                  <a:pt x="4315192" y="1346997"/>
                  <a:pt x="4328323" y="1478189"/>
                  <a:pt x="4303924" y="1739528"/>
                </a:cubicBezTo>
                <a:cubicBezTo>
                  <a:pt x="4279525" y="2000867"/>
                  <a:pt x="4334290" y="2113929"/>
                  <a:pt x="4303924" y="2391851"/>
                </a:cubicBezTo>
                <a:cubicBezTo>
                  <a:pt x="4273558" y="2669773"/>
                  <a:pt x="4332062" y="2871801"/>
                  <a:pt x="4303924" y="3106300"/>
                </a:cubicBezTo>
                <a:cubicBezTo>
                  <a:pt x="4160268" y="3085085"/>
                  <a:pt x="3975660" y="3120572"/>
                  <a:pt x="3818195" y="3106300"/>
                </a:cubicBezTo>
                <a:cubicBezTo>
                  <a:pt x="3660730" y="3092028"/>
                  <a:pt x="3512443" y="3120634"/>
                  <a:pt x="3332467" y="3106300"/>
                </a:cubicBezTo>
                <a:cubicBezTo>
                  <a:pt x="3152491" y="3091966"/>
                  <a:pt x="2818679" y="3099025"/>
                  <a:pt x="2674581" y="3106300"/>
                </a:cubicBezTo>
                <a:cubicBezTo>
                  <a:pt x="2530483" y="3113575"/>
                  <a:pt x="2424447" y="3112499"/>
                  <a:pt x="2188853" y="3106300"/>
                </a:cubicBezTo>
                <a:cubicBezTo>
                  <a:pt x="1953259" y="3100101"/>
                  <a:pt x="1777300" y="3099600"/>
                  <a:pt x="1574006" y="3106300"/>
                </a:cubicBezTo>
                <a:cubicBezTo>
                  <a:pt x="1370712" y="3113000"/>
                  <a:pt x="1281166" y="3111918"/>
                  <a:pt x="1045239" y="3106300"/>
                </a:cubicBezTo>
                <a:cubicBezTo>
                  <a:pt x="809312" y="3100682"/>
                  <a:pt x="331062" y="3092905"/>
                  <a:pt x="0" y="3106300"/>
                </a:cubicBezTo>
                <a:cubicBezTo>
                  <a:pt x="-9654" y="2852685"/>
                  <a:pt x="9649" y="2652877"/>
                  <a:pt x="0" y="2485040"/>
                </a:cubicBezTo>
                <a:cubicBezTo>
                  <a:pt x="-9649" y="2317203"/>
                  <a:pt x="-28866" y="2066121"/>
                  <a:pt x="0" y="1801654"/>
                </a:cubicBezTo>
                <a:cubicBezTo>
                  <a:pt x="28866" y="1537187"/>
                  <a:pt x="706" y="1353359"/>
                  <a:pt x="0" y="1211457"/>
                </a:cubicBezTo>
                <a:cubicBezTo>
                  <a:pt x="-706" y="1069555"/>
                  <a:pt x="29026" y="788791"/>
                  <a:pt x="0" y="621260"/>
                </a:cubicBezTo>
                <a:cubicBezTo>
                  <a:pt x="-29026" y="453729"/>
                  <a:pt x="7679" y="226280"/>
                  <a:pt x="0" y="0"/>
                </a:cubicBezTo>
                <a:close/>
              </a:path>
              <a:path w="4303924" h="3106300" stroke="0" extrusionOk="0">
                <a:moveTo>
                  <a:pt x="0" y="0"/>
                </a:moveTo>
                <a:cubicBezTo>
                  <a:pt x="230040" y="-23847"/>
                  <a:pt x="294310" y="-5751"/>
                  <a:pt x="571807" y="0"/>
                </a:cubicBezTo>
                <a:cubicBezTo>
                  <a:pt x="849304" y="5751"/>
                  <a:pt x="945004" y="21301"/>
                  <a:pt x="1057536" y="0"/>
                </a:cubicBezTo>
                <a:cubicBezTo>
                  <a:pt x="1170068" y="-21301"/>
                  <a:pt x="1508380" y="-19"/>
                  <a:pt x="1758460" y="0"/>
                </a:cubicBezTo>
                <a:cubicBezTo>
                  <a:pt x="2008540" y="19"/>
                  <a:pt x="2083161" y="25612"/>
                  <a:pt x="2330267" y="0"/>
                </a:cubicBezTo>
                <a:cubicBezTo>
                  <a:pt x="2577373" y="-25612"/>
                  <a:pt x="2626073" y="-22681"/>
                  <a:pt x="2902074" y="0"/>
                </a:cubicBezTo>
                <a:cubicBezTo>
                  <a:pt x="3178075" y="22681"/>
                  <a:pt x="3257642" y="-33303"/>
                  <a:pt x="3602999" y="0"/>
                </a:cubicBezTo>
                <a:cubicBezTo>
                  <a:pt x="3948356" y="33303"/>
                  <a:pt x="4121198" y="18056"/>
                  <a:pt x="4303924" y="0"/>
                </a:cubicBezTo>
                <a:cubicBezTo>
                  <a:pt x="4304399" y="154986"/>
                  <a:pt x="4310598" y="425314"/>
                  <a:pt x="4303924" y="683386"/>
                </a:cubicBezTo>
                <a:cubicBezTo>
                  <a:pt x="4297250" y="941458"/>
                  <a:pt x="4317216" y="1104518"/>
                  <a:pt x="4303924" y="1242520"/>
                </a:cubicBezTo>
                <a:cubicBezTo>
                  <a:pt x="4290632" y="1380522"/>
                  <a:pt x="4290193" y="1666292"/>
                  <a:pt x="4303924" y="1801654"/>
                </a:cubicBezTo>
                <a:cubicBezTo>
                  <a:pt x="4317655" y="1937016"/>
                  <a:pt x="4291156" y="2277118"/>
                  <a:pt x="4303924" y="2422914"/>
                </a:cubicBezTo>
                <a:cubicBezTo>
                  <a:pt x="4316692" y="2568710"/>
                  <a:pt x="4275586" y="2886706"/>
                  <a:pt x="4303924" y="3106300"/>
                </a:cubicBezTo>
                <a:cubicBezTo>
                  <a:pt x="4121946" y="3123758"/>
                  <a:pt x="3973347" y="3085446"/>
                  <a:pt x="3818195" y="3106300"/>
                </a:cubicBezTo>
                <a:cubicBezTo>
                  <a:pt x="3663043" y="3127154"/>
                  <a:pt x="3292672" y="3091466"/>
                  <a:pt x="3117271" y="3106300"/>
                </a:cubicBezTo>
                <a:cubicBezTo>
                  <a:pt x="2941870" y="3121134"/>
                  <a:pt x="2701969" y="3110652"/>
                  <a:pt x="2588503" y="3106300"/>
                </a:cubicBezTo>
                <a:cubicBezTo>
                  <a:pt x="2475037" y="3101948"/>
                  <a:pt x="2240033" y="3131649"/>
                  <a:pt x="1973657" y="3106300"/>
                </a:cubicBezTo>
                <a:cubicBezTo>
                  <a:pt x="1707281" y="3080951"/>
                  <a:pt x="1415815" y="3113291"/>
                  <a:pt x="1272732" y="3106300"/>
                </a:cubicBezTo>
                <a:cubicBezTo>
                  <a:pt x="1129650" y="3099309"/>
                  <a:pt x="925983" y="3080545"/>
                  <a:pt x="657886" y="3106300"/>
                </a:cubicBezTo>
                <a:cubicBezTo>
                  <a:pt x="389789" y="3132055"/>
                  <a:pt x="305426" y="3104754"/>
                  <a:pt x="0" y="3106300"/>
                </a:cubicBezTo>
                <a:cubicBezTo>
                  <a:pt x="-7955" y="2936045"/>
                  <a:pt x="-11290" y="2795936"/>
                  <a:pt x="0" y="2547166"/>
                </a:cubicBezTo>
                <a:cubicBezTo>
                  <a:pt x="11290" y="2298396"/>
                  <a:pt x="1739" y="2180501"/>
                  <a:pt x="0" y="1956969"/>
                </a:cubicBezTo>
                <a:cubicBezTo>
                  <a:pt x="-1739" y="1733437"/>
                  <a:pt x="-7451" y="1503777"/>
                  <a:pt x="0" y="1273583"/>
                </a:cubicBezTo>
                <a:cubicBezTo>
                  <a:pt x="7451" y="1043389"/>
                  <a:pt x="-26771" y="928973"/>
                  <a:pt x="0" y="652323"/>
                </a:cubicBezTo>
                <a:cubicBezTo>
                  <a:pt x="26771" y="375673"/>
                  <a:pt x="-7583" y="271605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F3E52-910C-3E40-9EE1-400CE3455C20}"/>
              </a:ext>
            </a:extLst>
          </p:cNvPr>
          <p:cNvSpPr txBox="1"/>
          <p:nvPr/>
        </p:nvSpPr>
        <p:spPr>
          <a:xfrm>
            <a:off x="897058" y="5017633"/>
            <a:ext cx="4510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Ideally, we would like to arrive at the global minimum, but this might not be possible. Some local minima performs as well  as the global one, so it is an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acceptable</a:t>
            </a:r>
            <a:r>
              <a:rPr lang="en-US" dirty="0">
                <a:latin typeface="Karla" pitchFamily="2" charset="0"/>
              </a:rPr>
              <a:t> stopping point.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17867E9-FE4D-254A-8A42-24A13F1A2E06}"/>
                  </a:ext>
                </a:extLst>
              </p:cNvPr>
              <p:cNvSpPr/>
              <p:nvPr/>
            </p:nvSpPr>
            <p:spPr>
              <a:xfrm>
                <a:off x="6504782" y="5017633"/>
                <a:ext cx="439971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Some cost functions do not have critical points. In particular for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</a:rPr>
                  <a:t>classification</a:t>
                </a:r>
                <a:r>
                  <a:rPr lang="en-US" dirty="0">
                    <a:latin typeface="Karla" pitchFamily="2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latin typeface="Karla" pitchFamily="2" charset="0"/>
                  </a:rPr>
                  <a:t> is never zero or one. 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17867E9-FE4D-254A-8A42-24A13F1A2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82" y="5017633"/>
                <a:ext cx="4399718" cy="1200329"/>
              </a:xfrm>
              <a:prstGeom prst="rect">
                <a:avLst/>
              </a:prstGeom>
              <a:blipFill>
                <a:blip r:embed="rId3"/>
                <a:stretch>
                  <a:fillRect l="-1153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4E4BAD9-6E5D-034B-A15A-95A6AFBE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0" y="1697711"/>
            <a:ext cx="4303925" cy="3094029"/>
          </a:xfrm>
          <a:custGeom>
            <a:avLst/>
            <a:gdLst>
              <a:gd name="connsiteX0" fmla="*/ 0 w 4303925"/>
              <a:gd name="connsiteY0" fmla="*/ 0 h 3094029"/>
              <a:gd name="connsiteX1" fmla="*/ 485729 w 4303925"/>
              <a:gd name="connsiteY1" fmla="*/ 0 h 3094029"/>
              <a:gd name="connsiteX2" fmla="*/ 1186654 w 4303925"/>
              <a:gd name="connsiteY2" fmla="*/ 0 h 3094029"/>
              <a:gd name="connsiteX3" fmla="*/ 1844539 w 4303925"/>
              <a:gd name="connsiteY3" fmla="*/ 0 h 3094029"/>
              <a:gd name="connsiteX4" fmla="*/ 2330268 w 4303925"/>
              <a:gd name="connsiteY4" fmla="*/ 0 h 3094029"/>
              <a:gd name="connsiteX5" fmla="*/ 2902075 w 4303925"/>
              <a:gd name="connsiteY5" fmla="*/ 0 h 3094029"/>
              <a:gd name="connsiteX6" fmla="*/ 3603000 w 4303925"/>
              <a:gd name="connsiteY6" fmla="*/ 0 h 3094029"/>
              <a:gd name="connsiteX7" fmla="*/ 4303925 w 4303925"/>
              <a:gd name="connsiteY7" fmla="*/ 0 h 3094029"/>
              <a:gd name="connsiteX8" fmla="*/ 4303925 w 4303925"/>
              <a:gd name="connsiteY8" fmla="*/ 649746 h 3094029"/>
              <a:gd name="connsiteX9" fmla="*/ 4303925 w 4303925"/>
              <a:gd name="connsiteY9" fmla="*/ 1175731 h 3094029"/>
              <a:gd name="connsiteX10" fmla="*/ 4303925 w 4303925"/>
              <a:gd name="connsiteY10" fmla="*/ 1732656 h 3094029"/>
              <a:gd name="connsiteX11" fmla="*/ 4303925 w 4303925"/>
              <a:gd name="connsiteY11" fmla="*/ 2382402 h 3094029"/>
              <a:gd name="connsiteX12" fmla="*/ 4303925 w 4303925"/>
              <a:gd name="connsiteY12" fmla="*/ 3094029 h 3094029"/>
              <a:gd name="connsiteX13" fmla="*/ 3818196 w 4303925"/>
              <a:gd name="connsiteY13" fmla="*/ 3094029 h 3094029"/>
              <a:gd name="connsiteX14" fmla="*/ 3332468 w 4303925"/>
              <a:gd name="connsiteY14" fmla="*/ 3094029 h 3094029"/>
              <a:gd name="connsiteX15" fmla="*/ 2674582 w 4303925"/>
              <a:gd name="connsiteY15" fmla="*/ 3094029 h 3094029"/>
              <a:gd name="connsiteX16" fmla="*/ 2188853 w 4303925"/>
              <a:gd name="connsiteY16" fmla="*/ 3094029 h 3094029"/>
              <a:gd name="connsiteX17" fmla="*/ 1574007 w 4303925"/>
              <a:gd name="connsiteY17" fmla="*/ 3094029 h 3094029"/>
              <a:gd name="connsiteX18" fmla="*/ 1045239 w 4303925"/>
              <a:gd name="connsiteY18" fmla="*/ 3094029 h 3094029"/>
              <a:gd name="connsiteX19" fmla="*/ 0 w 4303925"/>
              <a:gd name="connsiteY19" fmla="*/ 3094029 h 3094029"/>
              <a:gd name="connsiteX20" fmla="*/ 0 w 4303925"/>
              <a:gd name="connsiteY20" fmla="*/ 2475223 h 3094029"/>
              <a:gd name="connsiteX21" fmla="*/ 0 w 4303925"/>
              <a:gd name="connsiteY21" fmla="*/ 1794537 h 3094029"/>
              <a:gd name="connsiteX22" fmla="*/ 0 w 4303925"/>
              <a:gd name="connsiteY22" fmla="*/ 1206671 h 3094029"/>
              <a:gd name="connsiteX23" fmla="*/ 0 w 4303925"/>
              <a:gd name="connsiteY23" fmla="*/ 618806 h 3094029"/>
              <a:gd name="connsiteX24" fmla="*/ 0 w 4303925"/>
              <a:gd name="connsiteY24" fmla="*/ 0 h 30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03925" h="3094029" fill="none" extrusionOk="0">
                <a:moveTo>
                  <a:pt x="0" y="0"/>
                </a:moveTo>
                <a:cubicBezTo>
                  <a:pt x="163356" y="-671"/>
                  <a:pt x="298119" y="-9110"/>
                  <a:pt x="485729" y="0"/>
                </a:cubicBezTo>
                <a:cubicBezTo>
                  <a:pt x="673339" y="9110"/>
                  <a:pt x="980561" y="33198"/>
                  <a:pt x="1186654" y="0"/>
                </a:cubicBezTo>
                <a:cubicBezTo>
                  <a:pt x="1392748" y="-33198"/>
                  <a:pt x="1532534" y="1211"/>
                  <a:pt x="1844539" y="0"/>
                </a:cubicBezTo>
                <a:cubicBezTo>
                  <a:pt x="2156544" y="-1211"/>
                  <a:pt x="2213535" y="21993"/>
                  <a:pt x="2330268" y="0"/>
                </a:cubicBezTo>
                <a:cubicBezTo>
                  <a:pt x="2447001" y="-21993"/>
                  <a:pt x="2639618" y="-8010"/>
                  <a:pt x="2902075" y="0"/>
                </a:cubicBezTo>
                <a:cubicBezTo>
                  <a:pt x="3164532" y="8010"/>
                  <a:pt x="3340820" y="26978"/>
                  <a:pt x="3603000" y="0"/>
                </a:cubicBezTo>
                <a:cubicBezTo>
                  <a:pt x="3865181" y="-26978"/>
                  <a:pt x="3975758" y="-24491"/>
                  <a:pt x="4303925" y="0"/>
                </a:cubicBezTo>
                <a:cubicBezTo>
                  <a:pt x="4303504" y="167882"/>
                  <a:pt x="4300826" y="511076"/>
                  <a:pt x="4303925" y="649746"/>
                </a:cubicBezTo>
                <a:cubicBezTo>
                  <a:pt x="4307024" y="788416"/>
                  <a:pt x="4293890" y="1070222"/>
                  <a:pt x="4303925" y="1175731"/>
                </a:cubicBezTo>
                <a:cubicBezTo>
                  <a:pt x="4313960" y="1281240"/>
                  <a:pt x="4290853" y="1528700"/>
                  <a:pt x="4303925" y="1732656"/>
                </a:cubicBezTo>
                <a:cubicBezTo>
                  <a:pt x="4316997" y="1936613"/>
                  <a:pt x="4287842" y="2120712"/>
                  <a:pt x="4303925" y="2382402"/>
                </a:cubicBezTo>
                <a:cubicBezTo>
                  <a:pt x="4320008" y="2644092"/>
                  <a:pt x="4331466" y="2904354"/>
                  <a:pt x="4303925" y="3094029"/>
                </a:cubicBezTo>
                <a:cubicBezTo>
                  <a:pt x="4160269" y="3072814"/>
                  <a:pt x="3975661" y="3108301"/>
                  <a:pt x="3818196" y="3094029"/>
                </a:cubicBezTo>
                <a:cubicBezTo>
                  <a:pt x="3660731" y="3079757"/>
                  <a:pt x="3512444" y="3108363"/>
                  <a:pt x="3332468" y="3094029"/>
                </a:cubicBezTo>
                <a:cubicBezTo>
                  <a:pt x="3152492" y="3079695"/>
                  <a:pt x="2818680" y="3086754"/>
                  <a:pt x="2674582" y="3094029"/>
                </a:cubicBezTo>
                <a:cubicBezTo>
                  <a:pt x="2530484" y="3101304"/>
                  <a:pt x="2431256" y="3105402"/>
                  <a:pt x="2188853" y="3094029"/>
                </a:cubicBezTo>
                <a:cubicBezTo>
                  <a:pt x="1946450" y="3082656"/>
                  <a:pt x="1772019" y="3080478"/>
                  <a:pt x="1574007" y="3094029"/>
                </a:cubicBezTo>
                <a:cubicBezTo>
                  <a:pt x="1375995" y="3107580"/>
                  <a:pt x="1286859" y="3103906"/>
                  <a:pt x="1045239" y="3094029"/>
                </a:cubicBezTo>
                <a:cubicBezTo>
                  <a:pt x="803619" y="3084152"/>
                  <a:pt x="331062" y="3080634"/>
                  <a:pt x="0" y="3094029"/>
                </a:cubicBezTo>
                <a:cubicBezTo>
                  <a:pt x="23246" y="2793182"/>
                  <a:pt x="-10147" y="2672495"/>
                  <a:pt x="0" y="2475223"/>
                </a:cubicBezTo>
                <a:cubicBezTo>
                  <a:pt x="10147" y="2277951"/>
                  <a:pt x="-2156" y="2132955"/>
                  <a:pt x="0" y="1794537"/>
                </a:cubicBezTo>
                <a:cubicBezTo>
                  <a:pt x="2156" y="1456119"/>
                  <a:pt x="29359" y="1338941"/>
                  <a:pt x="0" y="1206671"/>
                </a:cubicBezTo>
                <a:cubicBezTo>
                  <a:pt x="-29359" y="1074401"/>
                  <a:pt x="-20234" y="760930"/>
                  <a:pt x="0" y="618806"/>
                </a:cubicBezTo>
                <a:cubicBezTo>
                  <a:pt x="20234" y="476682"/>
                  <a:pt x="18048" y="298160"/>
                  <a:pt x="0" y="0"/>
                </a:cubicBezTo>
                <a:close/>
              </a:path>
              <a:path w="4303925" h="3094029" stroke="0" extrusionOk="0">
                <a:moveTo>
                  <a:pt x="0" y="0"/>
                </a:moveTo>
                <a:cubicBezTo>
                  <a:pt x="230040" y="-23847"/>
                  <a:pt x="294310" y="-5751"/>
                  <a:pt x="571807" y="0"/>
                </a:cubicBezTo>
                <a:cubicBezTo>
                  <a:pt x="849304" y="5751"/>
                  <a:pt x="945004" y="21301"/>
                  <a:pt x="1057536" y="0"/>
                </a:cubicBezTo>
                <a:cubicBezTo>
                  <a:pt x="1170068" y="-21301"/>
                  <a:pt x="1506197" y="-4863"/>
                  <a:pt x="1758461" y="0"/>
                </a:cubicBezTo>
                <a:cubicBezTo>
                  <a:pt x="2010725" y="4863"/>
                  <a:pt x="2083162" y="25612"/>
                  <a:pt x="2330268" y="0"/>
                </a:cubicBezTo>
                <a:cubicBezTo>
                  <a:pt x="2577374" y="-25612"/>
                  <a:pt x="2626074" y="-22681"/>
                  <a:pt x="2902075" y="0"/>
                </a:cubicBezTo>
                <a:cubicBezTo>
                  <a:pt x="3178076" y="22681"/>
                  <a:pt x="3257643" y="-33303"/>
                  <a:pt x="3603000" y="0"/>
                </a:cubicBezTo>
                <a:cubicBezTo>
                  <a:pt x="3948357" y="33303"/>
                  <a:pt x="4121199" y="18056"/>
                  <a:pt x="4303925" y="0"/>
                </a:cubicBezTo>
                <a:cubicBezTo>
                  <a:pt x="4293253" y="325529"/>
                  <a:pt x="4286178" y="539764"/>
                  <a:pt x="4303925" y="680686"/>
                </a:cubicBezTo>
                <a:cubicBezTo>
                  <a:pt x="4321672" y="821608"/>
                  <a:pt x="4331705" y="1079334"/>
                  <a:pt x="4303925" y="1237612"/>
                </a:cubicBezTo>
                <a:cubicBezTo>
                  <a:pt x="4276145" y="1395890"/>
                  <a:pt x="4279298" y="1528516"/>
                  <a:pt x="4303925" y="1794537"/>
                </a:cubicBezTo>
                <a:cubicBezTo>
                  <a:pt x="4328552" y="2060559"/>
                  <a:pt x="4285994" y="2261189"/>
                  <a:pt x="4303925" y="2413343"/>
                </a:cubicBezTo>
                <a:cubicBezTo>
                  <a:pt x="4321856" y="2565497"/>
                  <a:pt x="4304020" y="2935464"/>
                  <a:pt x="4303925" y="3094029"/>
                </a:cubicBezTo>
                <a:cubicBezTo>
                  <a:pt x="4121947" y="3111487"/>
                  <a:pt x="3973348" y="3073175"/>
                  <a:pt x="3818196" y="3094029"/>
                </a:cubicBezTo>
                <a:cubicBezTo>
                  <a:pt x="3663044" y="3114883"/>
                  <a:pt x="3298486" y="3080022"/>
                  <a:pt x="3117271" y="3094029"/>
                </a:cubicBezTo>
                <a:cubicBezTo>
                  <a:pt x="2936056" y="3108036"/>
                  <a:pt x="2701969" y="3098381"/>
                  <a:pt x="2588503" y="3094029"/>
                </a:cubicBezTo>
                <a:cubicBezTo>
                  <a:pt x="2475037" y="3089677"/>
                  <a:pt x="2240033" y="3119378"/>
                  <a:pt x="1973657" y="3094029"/>
                </a:cubicBezTo>
                <a:cubicBezTo>
                  <a:pt x="1707281" y="3068680"/>
                  <a:pt x="1415815" y="3101020"/>
                  <a:pt x="1272732" y="3094029"/>
                </a:cubicBezTo>
                <a:cubicBezTo>
                  <a:pt x="1129650" y="3087038"/>
                  <a:pt x="925983" y="3068274"/>
                  <a:pt x="657886" y="3094029"/>
                </a:cubicBezTo>
                <a:cubicBezTo>
                  <a:pt x="389789" y="3119784"/>
                  <a:pt x="305426" y="3092483"/>
                  <a:pt x="0" y="3094029"/>
                </a:cubicBezTo>
                <a:cubicBezTo>
                  <a:pt x="10784" y="2896619"/>
                  <a:pt x="-24970" y="2754247"/>
                  <a:pt x="0" y="2537104"/>
                </a:cubicBezTo>
                <a:cubicBezTo>
                  <a:pt x="24970" y="2319961"/>
                  <a:pt x="-8428" y="2238498"/>
                  <a:pt x="0" y="1949238"/>
                </a:cubicBezTo>
                <a:cubicBezTo>
                  <a:pt x="8428" y="1659978"/>
                  <a:pt x="-32568" y="1520510"/>
                  <a:pt x="0" y="1268552"/>
                </a:cubicBezTo>
                <a:cubicBezTo>
                  <a:pt x="32568" y="1016594"/>
                  <a:pt x="-30602" y="851267"/>
                  <a:pt x="0" y="649746"/>
                </a:cubicBezTo>
                <a:cubicBezTo>
                  <a:pt x="30602" y="448225"/>
                  <a:pt x="-32253" y="255914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74508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084F-B4CA-FD46-B442-3D33798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Optimization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79B0-88B2-504F-B658-B0EA58A7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B8444-73FF-FD43-AB9B-8345BCF977D7}"/>
              </a:ext>
            </a:extLst>
          </p:cNvPr>
          <p:cNvSpPr/>
          <p:nvPr/>
        </p:nvSpPr>
        <p:spPr>
          <a:xfrm>
            <a:off x="668714" y="1109574"/>
            <a:ext cx="4483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Exploding and vanishing Gradients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240B0-8321-5A4A-8043-7AE57227DDD8}"/>
              </a:ext>
            </a:extLst>
          </p:cNvPr>
          <p:cNvSpPr/>
          <p:nvPr/>
        </p:nvSpPr>
        <p:spPr>
          <a:xfrm>
            <a:off x="6564415" y="1109574"/>
            <a:ext cx="238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Poor Conditioning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49A86-78D3-2048-8ADB-183DCED8B03B}"/>
                  </a:ext>
                </a:extLst>
              </p:cNvPr>
              <p:cNvSpPr txBox="1"/>
              <p:nvPr/>
            </p:nvSpPr>
            <p:spPr>
              <a:xfrm>
                <a:off x="1182519" y="5669697"/>
                <a:ext cx="2777107" cy="811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     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  <a:p>
                <a:pPr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49A86-78D3-2048-8ADB-183DCED8B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19" y="5669697"/>
                <a:ext cx="2777107" cy="811184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4EB5E53-3867-E449-A01F-8D7014D4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4" y="1707249"/>
            <a:ext cx="4460133" cy="2926962"/>
          </a:xfrm>
          <a:custGeom>
            <a:avLst/>
            <a:gdLst>
              <a:gd name="connsiteX0" fmla="*/ 0 w 4460133"/>
              <a:gd name="connsiteY0" fmla="*/ 0 h 2926962"/>
              <a:gd name="connsiteX1" fmla="*/ 503358 w 4460133"/>
              <a:gd name="connsiteY1" fmla="*/ 0 h 2926962"/>
              <a:gd name="connsiteX2" fmla="*/ 1229722 w 4460133"/>
              <a:gd name="connsiteY2" fmla="*/ 0 h 2926962"/>
              <a:gd name="connsiteX3" fmla="*/ 1911486 w 4460133"/>
              <a:gd name="connsiteY3" fmla="*/ 0 h 2926962"/>
              <a:gd name="connsiteX4" fmla="*/ 2414843 w 4460133"/>
              <a:gd name="connsiteY4" fmla="*/ 0 h 2926962"/>
              <a:gd name="connsiteX5" fmla="*/ 3007404 w 4460133"/>
              <a:gd name="connsiteY5" fmla="*/ 0 h 2926962"/>
              <a:gd name="connsiteX6" fmla="*/ 3733768 w 4460133"/>
              <a:gd name="connsiteY6" fmla="*/ 0 h 2926962"/>
              <a:gd name="connsiteX7" fmla="*/ 4460133 w 4460133"/>
              <a:gd name="connsiteY7" fmla="*/ 0 h 2926962"/>
              <a:gd name="connsiteX8" fmla="*/ 4460133 w 4460133"/>
              <a:gd name="connsiteY8" fmla="*/ 614662 h 2926962"/>
              <a:gd name="connsiteX9" fmla="*/ 4460133 w 4460133"/>
              <a:gd name="connsiteY9" fmla="*/ 1112246 h 2926962"/>
              <a:gd name="connsiteX10" fmla="*/ 4460133 w 4460133"/>
              <a:gd name="connsiteY10" fmla="*/ 1639099 h 2926962"/>
              <a:gd name="connsiteX11" fmla="*/ 4460133 w 4460133"/>
              <a:gd name="connsiteY11" fmla="*/ 2253761 h 2926962"/>
              <a:gd name="connsiteX12" fmla="*/ 4460133 w 4460133"/>
              <a:gd name="connsiteY12" fmla="*/ 2926962 h 2926962"/>
              <a:gd name="connsiteX13" fmla="*/ 3956775 w 4460133"/>
              <a:gd name="connsiteY13" fmla="*/ 2926962 h 2926962"/>
              <a:gd name="connsiteX14" fmla="*/ 3453417 w 4460133"/>
              <a:gd name="connsiteY14" fmla="*/ 2926962 h 2926962"/>
              <a:gd name="connsiteX15" fmla="*/ 2771654 w 4460133"/>
              <a:gd name="connsiteY15" fmla="*/ 2926962 h 2926962"/>
              <a:gd name="connsiteX16" fmla="*/ 2268296 w 4460133"/>
              <a:gd name="connsiteY16" fmla="*/ 2926962 h 2926962"/>
              <a:gd name="connsiteX17" fmla="*/ 1631134 w 4460133"/>
              <a:gd name="connsiteY17" fmla="*/ 2926962 h 2926962"/>
              <a:gd name="connsiteX18" fmla="*/ 1083175 w 4460133"/>
              <a:gd name="connsiteY18" fmla="*/ 2926962 h 2926962"/>
              <a:gd name="connsiteX19" fmla="*/ 0 w 4460133"/>
              <a:gd name="connsiteY19" fmla="*/ 2926962 h 2926962"/>
              <a:gd name="connsiteX20" fmla="*/ 0 w 4460133"/>
              <a:gd name="connsiteY20" fmla="*/ 2341570 h 2926962"/>
              <a:gd name="connsiteX21" fmla="*/ 0 w 4460133"/>
              <a:gd name="connsiteY21" fmla="*/ 1697638 h 2926962"/>
              <a:gd name="connsiteX22" fmla="*/ 0 w 4460133"/>
              <a:gd name="connsiteY22" fmla="*/ 1141515 h 2926962"/>
              <a:gd name="connsiteX23" fmla="*/ 0 w 4460133"/>
              <a:gd name="connsiteY23" fmla="*/ 585392 h 2926962"/>
              <a:gd name="connsiteX24" fmla="*/ 0 w 4460133"/>
              <a:gd name="connsiteY24" fmla="*/ 0 h 292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60133" h="2926962" fill="none" extrusionOk="0">
                <a:moveTo>
                  <a:pt x="0" y="0"/>
                </a:moveTo>
                <a:cubicBezTo>
                  <a:pt x="249132" y="22297"/>
                  <a:pt x="336538" y="-15095"/>
                  <a:pt x="503358" y="0"/>
                </a:cubicBezTo>
                <a:cubicBezTo>
                  <a:pt x="670178" y="15095"/>
                  <a:pt x="909484" y="-27114"/>
                  <a:pt x="1229722" y="0"/>
                </a:cubicBezTo>
                <a:cubicBezTo>
                  <a:pt x="1549960" y="27114"/>
                  <a:pt x="1701956" y="-10855"/>
                  <a:pt x="1911486" y="0"/>
                </a:cubicBezTo>
                <a:cubicBezTo>
                  <a:pt x="2121016" y="10855"/>
                  <a:pt x="2202650" y="1948"/>
                  <a:pt x="2414843" y="0"/>
                </a:cubicBezTo>
                <a:cubicBezTo>
                  <a:pt x="2627036" y="-1948"/>
                  <a:pt x="2880853" y="-1270"/>
                  <a:pt x="3007404" y="0"/>
                </a:cubicBezTo>
                <a:cubicBezTo>
                  <a:pt x="3133955" y="1270"/>
                  <a:pt x="3437439" y="33813"/>
                  <a:pt x="3733768" y="0"/>
                </a:cubicBezTo>
                <a:cubicBezTo>
                  <a:pt x="4030097" y="-33813"/>
                  <a:pt x="4181904" y="16505"/>
                  <a:pt x="4460133" y="0"/>
                </a:cubicBezTo>
                <a:cubicBezTo>
                  <a:pt x="4478911" y="183809"/>
                  <a:pt x="4452518" y="373355"/>
                  <a:pt x="4460133" y="614662"/>
                </a:cubicBezTo>
                <a:cubicBezTo>
                  <a:pt x="4467748" y="855969"/>
                  <a:pt x="4468022" y="888364"/>
                  <a:pt x="4460133" y="1112246"/>
                </a:cubicBezTo>
                <a:cubicBezTo>
                  <a:pt x="4452244" y="1336128"/>
                  <a:pt x="4456849" y="1436389"/>
                  <a:pt x="4460133" y="1639099"/>
                </a:cubicBezTo>
                <a:cubicBezTo>
                  <a:pt x="4463417" y="1841809"/>
                  <a:pt x="4469516" y="2073324"/>
                  <a:pt x="4460133" y="2253761"/>
                </a:cubicBezTo>
                <a:cubicBezTo>
                  <a:pt x="4450750" y="2434198"/>
                  <a:pt x="4473246" y="2657858"/>
                  <a:pt x="4460133" y="2926962"/>
                </a:cubicBezTo>
                <a:cubicBezTo>
                  <a:pt x="4221284" y="2948980"/>
                  <a:pt x="4184757" y="2935998"/>
                  <a:pt x="3956775" y="2926962"/>
                </a:cubicBezTo>
                <a:cubicBezTo>
                  <a:pt x="3728793" y="2917926"/>
                  <a:pt x="3607092" y="2902557"/>
                  <a:pt x="3453417" y="2926962"/>
                </a:cubicBezTo>
                <a:cubicBezTo>
                  <a:pt x="3299742" y="2951367"/>
                  <a:pt x="3031516" y="2940199"/>
                  <a:pt x="2771654" y="2926962"/>
                </a:cubicBezTo>
                <a:cubicBezTo>
                  <a:pt x="2511792" y="2913725"/>
                  <a:pt x="2494882" y="2936141"/>
                  <a:pt x="2268296" y="2926962"/>
                </a:cubicBezTo>
                <a:cubicBezTo>
                  <a:pt x="2041710" y="2917783"/>
                  <a:pt x="1762955" y="2946279"/>
                  <a:pt x="1631134" y="2926962"/>
                </a:cubicBezTo>
                <a:cubicBezTo>
                  <a:pt x="1499313" y="2907645"/>
                  <a:pt x="1260673" y="2905270"/>
                  <a:pt x="1083175" y="2926962"/>
                </a:cubicBezTo>
                <a:cubicBezTo>
                  <a:pt x="905677" y="2948654"/>
                  <a:pt x="441166" y="2957255"/>
                  <a:pt x="0" y="2926962"/>
                </a:cubicBezTo>
                <a:cubicBezTo>
                  <a:pt x="27601" y="2769624"/>
                  <a:pt x="-19538" y="2487486"/>
                  <a:pt x="0" y="2341570"/>
                </a:cubicBezTo>
                <a:cubicBezTo>
                  <a:pt x="19538" y="2195654"/>
                  <a:pt x="15062" y="1879826"/>
                  <a:pt x="0" y="1697638"/>
                </a:cubicBezTo>
                <a:cubicBezTo>
                  <a:pt x="-15062" y="1515450"/>
                  <a:pt x="-26222" y="1372501"/>
                  <a:pt x="0" y="1141515"/>
                </a:cubicBezTo>
                <a:cubicBezTo>
                  <a:pt x="26222" y="910529"/>
                  <a:pt x="23978" y="751757"/>
                  <a:pt x="0" y="585392"/>
                </a:cubicBezTo>
                <a:cubicBezTo>
                  <a:pt x="-23978" y="419027"/>
                  <a:pt x="23081" y="157097"/>
                  <a:pt x="0" y="0"/>
                </a:cubicBezTo>
                <a:close/>
              </a:path>
              <a:path w="4460133" h="2926962" stroke="0" extrusionOk="0">
                <a:moveTo>
                  <a:pt x="0" y="0"/>
                </a:moveTo>
                <a:cubicBezTo>
                  <a:pt x="282210" y="-14929"/>
                  <a:pt x="408355" y="23098"/>
                  <a:pt x="592561" y="0"/>
                </a:cubicBezTo>
                <a:cubicBezTo>
                  <a:pt x="776767" y="-23098"/>
                  <a:pt x="940095" y="8913"/>
                  <a:pt x="1095918" y="0"/>
                </a:cubicBezTo>
                <a:cubicBezTo>
                  <a:pt x="1251741" y="-8913"/>
                  <a:pt x="1571149" y="-33271"/>
                  <a:pt x="1822283" y="0"/>
                </a:cubicBezTo>
                <a:cubicBezTo>
                  <a:pt x="2073418" y="33271"/>
                  <a:pt x="2139120" y="-5895"/>
                  <a:pt x="2414843" y="0"/>
                </a:cubicBezTo>
                <a:cubicBezTo>
                  <a:pt x="2690566" y="5895"/>
                  <a:pt x="2804015" y="17549"/>
                  <a:pt x="3007404" y="0"/>
                </a:cubicBezTo>
                <a:cubicBezTo>
                  <a:pt x="3210793" y="-17549"/>
                  <a:pt x="3501005" y="-18593"/>
                  <a:pt x="3733768" y="0"/>
                </a:cubicBezTo>
                <a:cubicBezTo>
                  <a:pt x="3966531" y="18593"/>
                  <a:pt x="4118035" y="-8815"/>
                  <a:pt x="4460133" y="0"/>
                </a:cubicBezTo>
                <a:cubicBezTo>
                  <a:pt x="4433368" y="158592"/>
                  <a:pt x="4435467" y="453020"/>
                  <a:pt x="4460133" y="643932"/>
                </a:cubicBezTo>
                <a:cubicBezTo>
                  <a:pt x="4484799" y="834844"/>
                  <a:pt x="4479379" y="937439"/>
                  <a:pt x="4460133" y="1170785"/>
                </a:cubicBezTo>
                <a:cubicBezTo>
                  <a:pt x="4440887" y="1404131"/>
                  <a:pt x="4474362" y="1508513"/>
                  <a:pt x="4460133" y="1697638"/>
                </a:cubicBezTo>
                <a:cubicBezTo>
                  <a:pt x="4445904" y="1886763"/>
                  <a:pt x="4466444" y="2110381"/>
                  <a:pt x="4460133" y="2283030"/>
                </a:cubicBezTo>
                <a:cubicBezTo>
                  <a:pt x="4453822" y="2455679"/>
                  <a:pt x="4491693" y="2796647"/>
                  <a:pt x="4460133" y="2926962"/>
                </a:cubicBezTo>
                <a:cubicBezTo>
                  <a:pt x="4342147" y="2951823"/>
                  <a:pt x="4133447" y="2932741"/>
                  <a:pt x="3956775" y="2926962"/>
                </a:cubicBezTo>
                <a:cubicBezTo>
                  <a:pt x="3780103" y="2921183"/>
                  <a:pt x="3575944" y="2962904"/>
                  <a:pt x="3230411" y="2926962"/>
                </a:cubicBezTo>
                <a:cubicBezTo>
                  <a:pt x="2884878" y="2891020"/>
                  <a:pt x="2839629" y="2922405"/>
                  <a:pt x="2682451" y="2926962"/>
                </a:cubicBezTo>
                <a:cubicBezTo>
                  <a:pt x="2525273" y="2931519"/>
                  <a:pt x="2219443" y="2932926"/>
                  <a:pt x="2045290" y="2926962"/>
                </a:cubicBezTo>
                <a:cubicBezTo>
                  <a:pt x="1871137" y="2920998"/>
                  <a:pt x="1503470" y="2898284"/>
                  <a:pt x="1318925" y="2926962"/>
                </a:cubicBezTo>
                <a:cubicBezTo>
                  <a:pt x="1134381" y="2955640"/>
                  <a:pt x="934403" y="2956621"/>
                  <a:pt x="681763" y="2926962"/>
                </a:cubicBezTo>
                <a:cubicBezTo>
                  <a:pt x="429123" y="2897303"/>
                  <a:pt x="279307" y="2957325"/>
                  <a:pt x="0" y="2926962"/>
                </a:cubicBezTo>
                <a:cubicBezTo>
                  <a:pt x="21338" y="2683878"/>
                  <a:pt x="-1663" y="2569197"/>
                  <a:pt x="0" y="2400109"/>
                </a:cubicBezTo>
                <a:cubicBezTo>
                  <a:pt x="1663" y="2231021"/>
                  <a:pt x="-22637" y="2078808"/>
                  <a:pt x="0" y="1843986"/>
                </a:cubicBezTo>
                <a:cubicBezTo>
                  <a:pt x="22637" y="1609164"/>
                  <a:pt x="-8962" y="1510048"/>
                  <a:pt x="0" y="1200054"/>
                </a:cubicBezTo>
                <a:cubicBezTo>
                  <a:pt x="8962" y="890060"/>
                  <a:pt x="6285" y="810630"/>
                  <a:pt x="0" y="614662"/>
                </a:cubicBezTo>
                <a:cubicBezTo>
                  <a:pt x="-6285" y="418694"/>
                  <a:pt x="-14654" y="288640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718F5-0762-654E-8FBB-A325ADBC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15" y="1707249"/>
            <a:ext cx="4483920" cy="2926962"/>
          </a:xfrm>
          <a:custGeom>
            <a:avLst/>
            <a:gdLst>
              <a:gd name="connsiteX0" fmla="*/ 0 w 4483920"/>
              <a:gd name="connsiteY0" fmla="*/ 0 h 2926962"/>
              <a:gd name="connsiteX1" fmla="*/ 506042 w 4483920"/>
              <a:gd name="connsiteY1" fmla="*/ 0 h 2926962"/>
              <a:gd name="connsiteX2" fmla="*/ 1236281 w 4483920"/>
              <a:gd name="connsiteY2" fmla="*/ 0 h 2926962"/>
              <a:gd name="connsiteX3" fmla="*/ 1921680 w 4483920"/>
              <a:gd name="connsiteY3" fmla="*/ 0 h 2926962"/>
              <a:gd name="connsiteX4" fmla="*/ 2427722 w 4483920"/>
              <a:gd name="connsiteY4" fmla="*/ 0 h 2926962"/>
              <a:gd name="connsiteX5" fmla="*/ 3023443 w 4483920"/>
              <a:gd name="connsiteY5" fmla="*/ 0 h 2926962"/>
              <a:gd name="connsiteX6" fmla="*/ 3753682 w 4483920"/>
              <a:gd name="connsiteY6" fmla="*/ 0 h 2926962"/>
              <a:gd name="connsiteX7" fmla="*/ 4483920 w 4483920"/>
              <a:gd name="connsiteY7" fmla="*/ 0 h 2926962"/>
              <a:gd name="connsiteX8" fmla="*/ 4483920 w 4483920"/>
              <a:gd name="connsiteY8" fmla="*/ 614662 h 2926962"/>
              <a:gd name="connsiteX9" fmla="*/ 4483920 w 4483920"/>
              <a:gd name="connsiteY9" fmla="*/ 1112246 h 2926962"/>
              <a:gd name="connsiteX10" fmla="*/ 4483920 w 4483920"/>
              <a:gd name="connsiteY10" fmla="*/ 1639099 h 2926962"/>
              <a:gd name="connsiteX11" fmla="*/ 4483920 w 4483920"/>
              <a:gd name="connsiteY11" fmla="*/ 2253761 h 2926962"/>
              <a:gd name="connsiteX12" fmla="*/ 4483920 w 4483920"/>
              <a:gd name="connsiteY12" fmla="*/ 2926962 h 2926962"/>
              <a:gd name="connsiteX13" fmla="*/ 3977878 w 4483920"/>
              <a:gd name="connsiteY13" fmla="*/ 2926962 h 2926962"/>
              <a:gd name="connsiteX14" fmla="*/ 3471835 w 4483920"/>
              <a:gd name="connsiteY14" fmla="*/ 2926962 h 2926962"/>
              <a:gd name="connsiteX15" fmla="*/ 2786436 w 4483920"/>
              <a:gd name="connsiteY15" fmla="*/ 2926962 h 2926962"/>
              <a:gd name="connsiteX16" fmla="*/ 2280394 w 4483920"/>
              <a:gd name="connsiteY16" fmla="*/ 2926962 h 2926962"/>
              <a:gd name="connsiteX17" fmla="*/ 1639834 w 4483920"/>
              <a:gd name="connsiteY17" fmla="*/ 2926962 h 2926962"/>
              <a:gd name="connsiteX18" fmla="*/ 1088952 w 4483920"/>
              <a:gd name="connsiteY18" fmla="*/ 2926962 h 2926962"/>
              <a:gd name="connsiteX19" fmla="*/ 0 w 4483920"/>
              <a:gd name="connsiteY19" fmla="*/ 2926962 h 2926962"/>
              <a:gd name="connsiteX20" fmla="*/ 0 w 4483920"/>
              <a:gd name="connsiteY20" fmla="*/ 2341570 h 2926962"/>
              <a:gd name="connsiteX21" fmla="*/ 0 w 4483920"/>
              <a:gd name="connsiteY21" fmla="*/ 1697638 h 2926962"/>
              <a:gd name="connsiteX22" fmla="*/ 0 w 4483920"/>
              <a:gd name="connsiteY22" fmla="*/ 1141515 h 2926962"/>
              <a:gd name="connsiteX23" fmla="*/ 0 w 4483920"/>
              <a:gd name="connsiteY23" fmla="*/ 585392 h 2926962"/>
              <a:gd name="connsiteX24" fmla="*/ 0 w 4483920"/>
              <a:gd name="connsiteY24" fmla="*/ 0 h 292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83920" h="2926962" fill="none" extrusionOk="0">
                <a:moveTo>
                  <a:pt x="0" y="0"/>
                </a:moveTo>
                <a:cubicBezTo>
                  <a:pt x="215604" y="-12868"/>
                  <a:pt x="283756" y="-10819"/>
                  <a:pt x="506042" y="0"/>
                </a:cubicBezTo>
                <a:cubicBezTo>
                  <a:pt x="728328" y="10819"/>
                  <a:pt x="1040162" y="-3854"/>
                  <a:pt x="1236281" y="0"/>
                </a:cubicBezTo>
                <a:cubicBezTo>
                  <a:pt x="1432400" y="3854"/>
                  <a:pt x="1646124" y="10285"/>
                  <a:pt x="1921680" y="0"/>
                </a:cubicBezTo>
                <a:cubicBezTo>
                  <a:pt x="2197236" y="-10285"/>
                  <a:pt x="2235425" y="-19401"/>
                  <a:pt x="2427722" y="0"/>
                </a:cubicBezTo>
                <a:cubicBezTo>
                  <a:pt x="2620019" y="19401"/>
                  <a:pt x="2892039" y="-23660"/>
                  <a:pt x="3023443" y="0"/>
                </a:cubicBezTo>
                <a:cubicBezTo>
                  <a:pt x="3154847" y="23660"/>
                  <a:pt x="3560015" y="-21109"/>
                  <a:pt x="3753682" y="0"/>
                </a:cubicBezTo>
                <a:cubicBezTo>
                  <a:pt x="3947349" y="21109"/>
                  <a:pt x="4180953" y="-21146"/>
                  <a:pt x="4483920" y="0"/>
                </a:cubicBezTo>
                <a:cubicBezTo>
                  <a:pt x="4502698" y="183809"/>
                  <a:pt x="4476305" y="373355"/>
                  <a:pt x="4483920" y="614662"/>
                </a:cubicBezTo>
                <a:cubicBezTo>
                  <a:pt x="4491535" y="855969"/>
                  <a:pt x="4491809" y="888364"/>
                  <a:pt x="4483920" y="1112246"/>
                </a:cubicBezTo>
                <a:cubicBezTo>
                  <a:pt x="4476031" y="1336128"/>
                  <a:pt x="4480636" y="1436389"/>
                  <a:pt x="4483920" y="1639099"/>
                </a:cubicBezTo>
                <a:cubicBezTo>
                  <a:pt x="4487204" y="1841809"/>
                  <a:pt x="4493303" y="2073324"/>
                  <a:pt x="4483920" y="2253761"/>
                </a:cubicBezTo>
                <a:cubicBezTo>
                  <a:pt x="4474537" y="2434198"/>
                  <a:pt x="4497033" y="2657858"/>
                  <a:pt x="4483920" y="2926962"/>
                </a:cubicBezTo>
                <a:cubicBezTo>
                  <a:pt x="4232161" y="2937492"/>
                  <a:pt x="4130071" y="2939945"/>
                  <a:pt x="3977878" y="2926962"/>
                </a:cubicBezTo>
                <a:cubicBezTo>
                  <a:pt x="3825685" y="2913979"/>
                  <a:pt x="3640520" y="2922873"/>
                  <a:pt x="3471835" y="2926962"/>
                </a:cubicBezTo>
                <a:cubicBezTo>
                  <a:pt x="3303150" y="2931051"/>
                  <a:pt x="2975966" y="2952364"/>
                  <a:pt x="2786436" y="2926962"/>
                </a:cubicBezTo>
                <a:cubicBezTo>
                  <a:pt x="2596906" y="2901560"/>
                  <a:pt x="2531824" y="2925764"/>
                  <a:pt x="2280394" y="2926962"/>
                </a:cubicBezTo>
                <a:cubicBezTo>
                  <a:pt x="2028964" y="2928160"/>
                  <a:pt x="1795711" y="2927311"/>
                  <a:pt x="1639834" y="2926962"/>
                </a:cubicBezTo>
                <a:cubicBezTo>
                  <a:pt x="1483957" y="2926613"/>
                  <a:pt x="1293187" y="2907380"/>
                  <a:pt x="1088952" y="2926962"/>
                </a:cubicBezTo>
                <a:cubicBezTo>
                  <a:pt x="884717" y="2946544"/>
                  <a:pt x="451036" y="2913091"/>
                  <a:pt x="0" y="2926962"/>
                </a:cubicBezTo>
                <a:cubicBezTo>
                  <a:pt x="27601" y="2769624"/>
                  <a:pt x="-19538" y="2487486"/>
                  <a:pt x="0" y="2341570"/>
                </a:cubicBezTo>
                <a:cubicBezTo>
                  <a:pt x="19538" y="2195654"/>
                  <a:pt x="15062" y="1879826"/>
                  <a:pt x="0" y="1697638"/>
                </a:cubicBezTo>
                <a:cubicBezTo>
                  <a:pt x="-15062" y="1515450"/>
                  <a:pt x="-26222" y="1372501"/>
                  <a:pt x="0" y="1141515"/>
                </a:cubicBezTo>
                <a:cubicBezTo>
                  <a:pt x="26222" y="910529"/>
                  <a:pt x="23978" y="751757"/>
                  <a:pt x="0" y="585392"/>
                </a:cubicBezTo>
                <a:cubicBezTo>
                  <a:pt x="-23978" y="419027"/>
                  <a:pt x="23081" y="157097"/>
                  <a:pt x="0" y="0"/>
                </a:cubicBezTo>
                <a:close/>
              </a:path>
              <a:path w="4483920" h="2926962" stroke="0" extrusionOk="0">
                <a:moveTo>
                  <a:pt x="0" y="0"/>
                </a:moveTo>
                <a:cubicBezTo>
                  <a:pt x="242318" y="21591"/>
                  <a:pt x="358721" y="-20480"/>
                  <a:pt x="595721" y="0"/>
                </a:cubicBezTo>
                <a:cubicBezTo>
                  <a:pt x="832721" y="20480"/>
                  <a:pt x="874343" y="-7647"/>
                  <a:pt x="1101763" y="0"/>
                </a:cubicBezTo>
                <a:cubicBezTo>
                  <a:pt x="1329183" y="7647"/>
                  <a:pt x="1521328" y="-30226"/>
                  <a:pt x="1832002" y="0"/>
                </a:cubicBezTo>
                <a:cubicBezTo>
                  <a:pt x="2142676" y="30226"/>
                  <a:pt x="2179202" y="-3361"/>
                  <a:pt x="2427722" y="0"/>
                </a:cubicBezTo>
                <a:cubicBezTo>
                  <a:pt x="2676242" y="3361"/>
                  <a:pt x="2733733" y="3194"/>
                  <a:pt x="3023443" y="0"/>
                </a:cubicBezTo>
                <a:cubicBezTo>
                  <a:pt x="3313153" y="-3194"/>
                  <a:pt x="3602008" y="-9472"/>
                  <a:pt x="3753682" y="0"/>
                </a:cubicBezTo>
                <a:cubicBezTo>
                  <a:pt x="3905356" y="9472"/>
                  <a:pt x="4209972" y="1637"/>
                  <a:pt x="4483920" y="0"/>
                </a:cubicBezTo>
                <a:cubicBezTo>
                  <a:pt x="4457155" y="158592"/>
                  <a:pt x="4459254" y="453020"/>
                  <a:pt x="4483920" y="643932"/>
                </a:cubicBezTo>
                <a:cubicBezTo>
                  <a:pt x="4508586" y="834844"/>
                  <a:pt x="4503166" y="937439"/>
                  <a:pt x="4483920" y="1170785"/>
                </a:cubicBezTo>
                <a:cubicBezTo>
                  <a:pt x="4464674" y="1404131"/>
                  <a:pt x="4498149" y="1508513"/>
                  <a:pt x="4483920" y="1697638"/>
                </a:cubicBezTo>
                <a:cubicBezTo>
                  <a:pt x="4469691" y="1886763"/>
                  <a:pt x="4490231" y="2110381"/>
                  <a:pt x="4483920" y="2283030"/>
                </a:cubicBezTo>
                <a:cubicBezTo>
                  <a:pt x="4477609" y="2455679"/>
                  <a:pt x="4515480" y="2796647"/>
                  <a:pt x="4483920" y="2926962"/>
                </a:cubicBezTo>
                <a:cubicBezTo>
                  <a:pt x="4333204" y="2906038"/>
                  <a:pt x="4216458" y="2901824"/>
                  <a:pt x="3977878" y="2926962"/>
                </a:cubicBezTo>
                <a:cubicBezTo>
                  <a:pt x="3739298" y="2952100"/>
                  <a:pt x="3427752" y="2916095"/>
                  <a:pt x="3247639" y="2926962"/>
                </a:cubicBezTo>
                <a:cubicBezTo>
                  <a:pt x="3067526" y="2937829"/>
                  <a:pt x="2960490" y="2905277"/>
                  <a:pt x="2696758" y="2926962"/>
                </a:cubicBezTo>
                <a:cubicBezTo>
                  <a:pt x="2433026" y="2948647"/>
                  <a:pt x="2202469" y="2957379"/>
                  <a:pt x="2056198" y="2926962"/>
                </a:cubicBezTo>
                <a:cubicBezTo>
                  <a:pt x="1909927" y="2896545"/>
                  <a:pt x="1658934" y="2942934"/>
                  <a:pt x="1325959" y="2926962"/>
                </a:cubicBezTo>
                <a:cubicBezTo>
                  <a:pt x="992984" y="2910990"/>
                  <a:pt x="950578" y="2949828"/>
                  <a:pt x="685399" y="2926962"/>
                </a:cubicBezTo>
                <a:cubicBezTo>
                  <a:pt x="420220" y="2904096"/>
                  <a:pt x="207894" y="2916376"/>
                  <a:pt x="0" y="2926962"/>
                </a:cubicBezTo>
                <a:cubicBezTo>
                  <a:pt x="21338" y="2683878"/>
                  <a:pt x="-1663" y="2569197"/>
                  <a:pt x="0" y="2400109"/>
                </a:cubicBezTo>
                <a:cubicBezTo>
                  <a:pt x="1663" y="2231021"/>
                  <a:pt x="-22637" y="2078808"/>
                  <a:pt x="0" y="1843986"/>
                </a:cubicBezTo>
                <a:cubicBezTo>
                  <a:pt x="22637" y="1609164"/>
                  <a:pt x="-8962" y="1510048"/>
                  <a:pt x="0" y="1200054"/>
                </a:cubicBezTo>
                <a:cubicBezTo>
                  <a:pt x="8962" y="890060"/>
                  <a:pt x="6285" y="810630"/>
                  <a:pt x="0" y="614662"/>
                </a:cubicBezTo>
                <a:cubicBezTo>
                  <a:pt x="-6285" y="418694"/>
                  <a:pt x="-14654" y="288640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3A83CA-B9C7-0E41-A8A6-4EB5443A4667}"/>
              </a:ext>
            </a:extLst>
          </p:cNvPr>
          <p:cNvSpPr/>
          <p:nvPr/>
        </p:nvSpPr>
        <p:spPr>
          <a:xfrm>
            <a:off x="621985" y="4934289"/>
            <a:ext cx="4553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</a:rPr>
              <a:t>Exploding gradients due to cliffs. Can be mitigated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gradient clipping: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9C1779-65E7-A547-BA3A-04676AB95092}"/>
                  </a:ext>
                </a:extLst>
              </p:cNvPr>
              <p:cNvSpPr/>
              <p:nvPr/>
            </p:nvSpPr>
            <p:spPr>
              <a:xfrm>
                <a:off x="621985" y="6296215"/>
                <a:ext cx="3407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charset="0"/>
                    <a:cs typeface="Cambria Math" charset="0"/>
                  </a:rPr>
                  <a:t> is user defined threshold.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9C1779-65E7-A547-BA3A-04676AB95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5" y="6296215"/>
                <a:ext cx="3407664" cy="369332"/>
              </a:xfrm>
              <a:prstGeom prst="rect">
                <a:avLst/>
              </a:prstGeom>
              <a:blipFill>
                <a:blip r:embed="rId5"/>
                <a:stretch>
                  <a:fillRect l="-1111" t="-6667" r="-3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860686-AFC4-8B4B-BC57-511EACA17B41}"/>
              </a:ext>
            </a:extLst>
          </p:cNvPr>
          <p:cNvSpPr txBox="1"/>
          <p:nvPr/>
        </p:nvSpPr>
        <p:spPr>
          <a:xfrm>
            <a:off x="6418218" y="4905738"/>
            <a:ext cx="4630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Poorly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conditioned</a:t>
            </a:r>
            <a:r>
              <a:rPr lang="en-US" dirty="0">
                <a:latin typeface="Karla" pitchFamily="2" charset="0"/>
              </a:rPr>
              <a:t> Hessian matrix.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High curvature</a:t>
            </a:r>
            <a:r>
              <a:rPr lang="en-US" dirty="0">
                <a:latin typeface="Karla" pitchFamily="2" charset="0"/>
              </a:rPr>
              <a:t>: small steps leads to huge increase. Learning is slow despite strong gradients.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charset="0"/>
                <a:cs typeface="Karla" charset="0"/>
              </a:rPr>
              <a:t>.</a:t>
            </a:r>
            <a:endParaRPr 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8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3956" y="1222551"/>
            <a:ext cx="10366679" cy="476760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Oscillations because updates do not exploit curvature information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Average gradient presents faster path to optimal: vertical components cancel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855993" y="1826212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993" y="1826212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t="-3846" r="-1186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882" r="-1428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82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Question</a:t>
            </a:r>
            <a:r>
              <a:rPr lang="en-US" sz="2400" dirty="0"/>
              <a:t>: Why not this?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865418" y="4432515"/>
            <a:ext cx="1713972" cy="83553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895100" y="200149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00" y="200149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29559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14202</TotalTime>
  <Words>869</Words>
  <Application>Microsoft Macintosh PowerPoint</Application>
  <PresentationFormat>Widescreen</PresentationFormat>
  <Paragraphs>248</Paragraphs>
  <Slides>29</Slides>
  <Notes>23</Notes>
  <HiddenSlides>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Karla</vt:lpstr>
      <vt:lpstr>Times</vt:lpstr>
      <vt:lpstr>1_GEC_template</vt:lpstr>
      <vt:lpstr>GEC_template</vt:lpstr>
      <vt:lpstr>2_GEC_template</vt:lpstr>
      <vt:lpstr>Equation</vt:lpstr>
      <vt:lpstr>Optimizers</vt:lpstr>
      <vt:lpstr>PowerPoint Presentation</vt:lpstr>
      <vt:lpstr>Outline</vt:lpstr>
      <vt:lpstr>Outline</vt:lpstr>
      <vt:lpstr>Challenges in Optimization </vt:lpstr>
      <vt:lpstr>Challenges in Optimization </vt:lpstr>
      <vt:lpstr>Outline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Adaptive Learning Rates</vt:lpstr>
      <vt:lpstr>Adaptive Learning Rates</vt:lpstr>
      <vt:lpstr>Adaptive Learning Rates</vt:lpstr>
      <vt:lpstr>Adaptive Learning Rates</vt:lpstr>
      <vt:lpstr>AdaGrad</vt:lpstr>
      <vt:lpstr>AdaGrad</vt:lpstr>
      <vt:lpstr>RMSProp</vt:lpstr>
      <vt:lpstr>Adam</vt:lpstr>
      <vt:lpstr>Bias Correction</vt:lpstr>
      <vt:lpstr>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414</cp:revision>
  <cp:lastPrinted>2020-06-26T10:40:53Z</cp:lastPrinted>
  <dcterms:created xsi:type="dcterms:W3CDTF">2017-11-02T16:57:55Z</dcterms:created>
  <dcterms:modified xsi:type="dcterms:W3CDTF">2020-11-18T05:24:00Z</dcterms:modified>
</cp:coreProperties>
</file>